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9"/>
  </p:notesMasterIdLst>
  <p:sldIdLst>
    <p:sldId id="261" r:id="rId5"/>
    <p:sldId id="337" r:id="rId6"/>
    <p:sldId id="344" r:id="rId7"/>
    <p:sldId id="339" r:id="rId8"/>
    <p:sldId id="346" r:id="rId9"/>
    <p:sldId id="347" r:id="rId10"/>
    <p:sldId id="349" r:id="rId11"/>
    <p:sldId id="350" r:id="rId12"/>
    <p:sldId id="351" r:id="rId13"/>
    <p:sldId id="270" r:id="rId14"/>
    <p:sldId id="353" r:id="rId15"/>
    <p:sldId id="354" r:id="rId16"/>
    <p:sldId id="355" r:id="rId17"/>
    <p:sldId id="356" r:id="rId18"/>
    <p:sldId id="357" r:id="rId19"/>
    <p:sldId id="358" r:id="rId20"/>
    <p:sldId id="332" r:id="rId21"/>
    <p:sldId id="359" r:id="rId22"/>
    <p:sldId id="360" r:id="rId23"/>
    <p:sldId id="361" r:id="rId24"/>
    <p:sldId id="374" r:id="rId25"/>
    <p:sldId id="376" r:id="rId26"/>
    <p:sldId id="383" r:id="rId27"/>
    <p:sldId id="362" r:id="rId28"/>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7CE1"/>
    <a:srgbClr val="C2D501"/>
    <a:srgbClr val="DB0532"/>
    <a:srgbClr val="B14EC4"/>
    <a:srgbClr val="FF595A"/>
    <a:srgbClr val="D39F17"/>
    <a:srgbClr val="58C0E9"/>
    <a:srgbClr val="DC0031"/>
    <a:srgbClr val="EF7821"/>
    <a:srgbClr val="C4D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7537E0-5C1A-4913-81DA-5BA77464A121}" v="4" dt="2023-07-05T19:33:43.09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82" autoAdjust="0"/>
    <p:restoredTop sz="94558"/>
  </p:normalViewPr>
  <p:slideViewPr>
    <p:cSldViewPr>
      <p:cViewPr varScale="1">
        <p:scale>
          <a:sx n="46" d="100"/>
          <a:sy n="46" d="100"/>
        </p:scale>
        <p:origin x="254" y="5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zman Bozo, Jorge" userId="7b7a28fc-8d52-4259-bff0-8a9d1dc43ec9" providerId="ADAL" clId="{FFA6CA03-3B4A-45F2-A6A5-0E66EE1B1CF3}"/>
    <pc:docChg chg="undo redo custSel addSld delSld modSld sldOrd">
      <pc:chgData name="Guzman Bozo, Jorge" userId="7b7a28fc-8d52-4259-bff0-8a9d1dc43ec9" providerId="ADAL" clId="{FFA6CA03-3B4A-45F2-A6A5-0E66EE1B1CF3}" dt="2023-06-24T15:21:18.538" v="724"/>
      <pc:docMkLst>
        <pc:docMk/>
      </pc:docMkLst>
      <pc:sldChg chg="modSp mod">
        <pc:chgData name="Guzman Bozo, Jorge" userId="7b7a28fc-8d52-4259-bff0-8a9d1dc43ec9" providerId="ADAL" clId="{FFA6CA03-3B4A-45F2-A6A5-0E66EE1B1CF3}" dt="2023-06-24T14:02:16.129" v="26"/>
        <pc:sldMkLst>
          <pc:docMk/>
          <pc:sldMk cId="3642932644" sldId="261"/>
        </pc:sldMkLst>
        <pc:spChg chg="mod">
          <ac:chgData name="Guzman Bozo, Jorge" userId="7b7a28fc-8d52-4259-bff0-8a9d1dc43ec9" providerId="ADAL" clId="{FFA6CA03-3B4A-45F2-A6A5-0E66EE1B1CF3}" dt="2023-06-24T14:01:48.251" v="1" actId="14100"/>
          <ac:spMkLst>
            <pc:docMk/>
            <pc:sldMk cId="3642932644" sldId="261"/>
            <ac:spMk id="2" creationId="{9570841C-0ACF-DE6F-43AC-3E3396A2923B}"/>
          </ac:spMkLst>
        </pc:spChg>
        <pc:spChg chg="mod">
          <ac:chgData name="Guzman Bozo, Jorge" userId="7b7a28fc-8d52-4259-bff0-8a9d1dc43ec9" providerId="ADAL" clId="{FFA6CA03-3B4A-45F2-A6A5-0E66EE1B1CF3}" dt="2023-06-24T14:02:16.129" v="26"/>
          <ac:spMkLst>
            <pc:docMk/>
            <pc:sldMk cId="3642932644" sldId="261"/>
            <ac:spMk id="3" creationId="{B839BAB8-5980-04D6-9003-ABBE79FC69B7}"/>
          </ac:spMkLst>
        </pc:spChg>
      </pc:sldChg>
      <pc:sldChg chg="modSp mod ord">
        <pc:chgData name="Guzman Bozo, Jorge" userId="7b7a28fc-8d52-4259-bff0-8a9d1dc43ec9" providerId="ADAL" clId="{FFA6CA03-3B4A-45F2-A6A5-0E66EE1B1CF3}" dt="2023-06-24T14:33:57.446" v="337" actId="20577"/>
        <pc:sldMkLst>
          <pc:docMk/>
          <pc:sldMk cId="2257653637" sldId="270"/>
        </pc:sldMkLst>
        <pc:spChg chg="mod">
          <ac:chgData name="Guzman Bozo, Jorge" userId="7b7a28fc-8d52-4259-bff0-8a9d1dc43ec9" providerId="ADAL" clId="{FFA6CA03-3B4A-45F2-A6A5-0E66EE1B1CF3}" dt="2023-06-24T14:33:57.446" v="337" actId="20577"/>
          <ac:spMkLst>
            <pc:docMk/>
            <pc:sldMk cId="2257653637" sldId="270"/>
            <ac:spMk id="4" creationId="{8B7ACE31-74A9-95B3-1599-372FB822D0E6}"/>
          </ac:spMkLst>
        </pc:spChg>
      </pc:sldChg>
      <pc:sldChg chg="modSp del mod">
        <pc:chgData name="Guzman Bozo, Jorge" userId="7b7a28fc-8d52-4259-bff0-8a9d1dc43ec9" providerId="ADAL" clId="{FFA6CA03-3B4A-45F2-A6A5-0E66EE1B1CF3}" dt="2023-06-24T15:11:05.938" v="637" actId="47"/>
        <pc:sldMkLst>
          <pc:docMk/>
          <pc:sldMk cId="3735245215" sldId="327"/>
        </pc:sldMkLst>
        <pc:spChg chg="mod">
          <ac:chgData name="Guzman Bozo, Jorge" userId="7b7a28fc-8d52-4259-bff0-8a9d1dc43ec9" providerId="ADAL" clId="{FFA6CA03-3B4A-45F2-A6A5-0E66EE1B1CF3}" dt="2023-06-24T15:00:59.867" v="614" actId="20577"/>
          <ac:spMkLst>
            <pc:docMk/>
            <pc:sldMk cId="3735245215" sldId="327"/>
            <ac:spMk id="2" creationId="{31624723-9968-7E43-AF4C-4EA396BDB1BC}"/>
          </ac:spMkLst>
        </pc:spChg>
      </pc:sldChg>
      <pc:sldChg chg="modSp mod">
        <pc:chgData name="Guzman Bozo, Jorge" userId="7b7a28fc-8d52-4259-bff0-8a9d1dc43ec9" providerId="ADAL" clId="{FFA6CA03-3B4A-45F2-A6A5-0E66EE1B1CF3}" dt="2023-06-24T15:07:35.814" v="636" actId="20577"/>
        <pc:sldMkLst>
          <pc:docMk/>
          <pc:sldMk cId="1520246413" sldId="332"/>
        </pc:sldMkLst>
        <pc:spChg chg="mod">
          <ac:chgData name="Guzman Bozo, Jorge" userId="7b7a28fc-8d52-4259-bff0-8a9d1dc43ec9" providerId="ADAL" clId="{FFA6CA03-3B4A-45F2-A6A5-0E66EE1B1CF3}" dt="2023-06-24T15:07:35.814" v="636" actId="20577"/>
          <ac:spMkLst>
            <pc:docMk/>
            <pc:sldMk cId="1520246413" sldId="332"/>
            <ac:spMk id="2" creationId="{E07D15BE-E3B2-F743-9878-F149B7D92C0C}"/>
          </ac:spMkLst>
        </pc:spChg>
        <pc:spChg chg="mod">
          <ac:chgData name="Guzman Bozo, Jorge" userId="7b7a28fc-8d52-4259-bff0-8a9d1dc43ec9" providerId="ADAL" clId="{FFA6CA03-3B4A-45F2-A6A5-0E66EE1B1CF3}" dt="2023-06-24T15:07:17.377" v="617" actId="20577"/>
          <ac:spMkLst>
            <pc:docMk/>
            <pc:sldMk cId="1520246413" sldId="332"/>
            <ac:spMk id="3" creationId="{9224DE7A-4464-F54B-B074-7663E7D43917}"/>
          </ac:spMkLst>
        </pc:spChg>
      </pc:sldChg>
      <pc:sldChg chg="del">
        <pc:chgData name="Guzman Bozo, Jorge" userId="7b7a28fc-8d52-4259-bff0-8a9d1dc43ec9" providerId="ADAL" clId="{FFA6CA03-3B4A-45F2-A6A5-0E66EE1B1CF3}" dt="2023-06-24T15:19:13.105" v="701" actId="47"/>
        <pc:sldMkLst>
          <pc:docMk/>
          <pc:sldMk cId="979712662" sldId="334"/>
        </pc:sldMkLst>
      </pc:sldChg>
      <pc:sldChg chg="delSp modSp mod">
        <pc:chgData name="Guzman Bozo, Jorge" userId="7b7a28fc-8d52-4259-bff0-8a9d1dc43ec9" providerId="ADAL" clId="{FFA6CA03-3B4A-45F2-A6A5-0E66EE1B1CF3}" dt="2023-06-24T15:20:24.504" v="721" actId="20577"/>
        <pc:sldMkLst>
          <pc:docMk/>
          <pc:sldMk cId="3979444189" sldId="337"/>
        </pc:sldMkLst>
        <pc:spChg chg="del">
          <ac:chgData name="Guzman Bozo, Jorge" userId="7b7a28fc-8d52-4259-bff0-8a9d1dc43ec9" providerId="ADAL" clId="{FFA6CA03-3B4A-45F2-A6A5-0E66EE1B1CF3}" dt="2023-06-24T15:19:57.539" v="705" actId="478"/>
          <ac:spMkLst>
            <pc:docMk/>
            <pc:sldMk cId="3979444189" sldId="337"/>
            <ac:spMk id="2" creationId="{742CB9A8-3F8A-B668-ED24-0AA7761B81B1}"/>
          </ac:spMkLst>
        </pc:spChg>
        <pc:spChg chg="del">
          <ac:chgData name="Guzman Bozo, Jorge" userId="7b7a28fc-8d52-4259-bff0-8a9d1dc43ec9" providerId="ADAL" clId="{FFA6CA03-3B4A-45F2-A6A5-0E66EE1B1CF3}" dt="2023-06-24T15:19:53.704" v="704" actId="478"/>
          <ac:spMkLst>
            <pc:docMk/>
            <pc:sldMk cId="3979444189" sldId="337"/>
            <ac:spMk id="4" creationId="{7447E213-8CB4-3809-6F37-C42FC2C1CC1D}"/>
          </ac:spMkLst>
        </pc:spChg>
        <pc:spChg chg="mod">
          <ac:chgData name="Guzman Bozo, Jorge" userId="7b7a28fc-8d52-4259-bff0-8a9d1dc43ec9" providerId="ADAL" clId="{FFA6CA03-3B4A-45F2-A6A5-0E66EE1B1CF3}" dt="2023-06-24T14:33:42.691" v="318" actId="20577"/>
          <ac:spMkLst>
            <pc:docMk/>
            <pc:sldMk cId="3979444189" sldId="337"/>
            <ac:spMk id="12" creationId="{BB375BB0-38DE-5947-A049-E37CBB392147}"/>
          </ac:spMkLst>
        </pc:spChg>
        <pc:spChg chg="del">
          <ac:chgData name="Guzman Bozo, Jorge" userId="7b7a28fc-8d52-4259-bff0-8a9d1dc43ec9" providerId="ADAL" clId="{FFA6CA03-3B4A-45F2-A6A5-0E66EE1B1CF3}" dt="2023-06-24T15:19:59.693" v="707" actId="478"/>
          <ac:spMkLst>
            <pc:docMk/>
            <pc:sldMk cId="3979444189" sldId="337"/>
            <ac:spMk id="13" creationId="{EE8DCEDB-0701-9E4F-B841-31F2AEF95FCF}"/>
          </ac:spMkLst>
        </pc:spChg>
        <pc:spChg chg="del">
          <ac:chgData name="Guzman Bozo, Jorge" userId="7b7a28fc-8d52-4259-bff0-8a9d1dc43ec9" providerId="ADAL" clId="{FFA6CA03-3B4A-45F2-A6A5-0E66EE1B1CF3}" dt="2023-06-24T15:19:53.704" v="704" actId="478"/>
          <ac:spMkLst>
            <pc:docMk/>
            <pc:sldMk cId="3979444189" sldId="337"/>
            <ac:spMk id="15" creationId="{AC1579C5-4858-4D42-8518-8DA881E7E42D}"/>
          </ac:spMkLst>
        </pc:spChg>
        <pc:spChg chg="mod">
          <ac:chgData name="Guzman Bozo, Jorge" userId="7b7a28fc-8d52-4259-bff0-8a9d1dc43ec9" providerId="ADAL" clId="{FFA6CA03-3B4A-45F2-A6A5-0E66EE1B1CF3}" dt="2023-06-24T15:20:24.504" v="721" actId="20577"/>
          <ac:spMkLst>
            <pc:docMk/>
            <pc:sldMk cId="3979444189" sldId="337"/>
            <ac:spMk id="16" creationId="{5AD2299A-27D1-AA45-A043-C0D64B734853}"/>
          </ac:spMkLst>
        </pc:spChg>
        <pc:spChg chg="del">
          <ac:chgData name="Guzman Bozo, Jorge" userId="7b7a28fc-8d52-4259-bff0-8a9d1dc43ec9" providerId="ADAL" clId="{FFA6CA03-3B4A-45F2-A6A5-0E66EE1B1CF3}" dt="2023-06-24T15:19:58.589" v="706" actId="478"/>
          <ac:spMkLst>
            <pc:docMk/>
            <pc:sldMk cId="3979444189" sldId="337"/>
            <ac:spMk id="17" creationId="{B7BC9C2C-1609-FF42-8176-8EB1FA8D8551}"/>
          </ac:spMkLst>
        </pc:spChg>
        <pc:spChg chg="del">
          <ac:chgData name="Guzman Bozo, Jorge" userId="7b7a28fc-8d52-4259-bff0-8a9d1dc43ec9" providerId="ADAL" clId="{FFA6CA03-3B4A-45F2-A6A5-0E66EE1B1CF3}" dt="2023-06-24T15:19:53.704" v="704" actId="478"/>
          <ac:spMkLst>
            <pc:docMk/>
            <pc:sldMk cId="3979444189" sldId="337"/>
            <ac:spMk id="19" creationId="{20BE2EF9-7124-C94F-B2CA-C7A9C485A48E}"/>
          </ac:spMkLst>
        </pc:spChg>
        <pc:spChg chg="mod">
          <ac:chgData name="Guzman Bozo, Jorge" userId="7b7a28fc-8d52-4259-bff0-8a9d1dc43ec9" providerId="ADAL" clId="{FFA6CA03-3B4A-45F2-A6A5-0E66EE1B1CF3}" dt="2023-06-24T14:03:03.961" v="43" actId="20577"/>
          <ac:spMkLst>
            <pc:docMk/>
            <pc:sldMk cId="3979444189" sldId="337"/>
            <ac:spMk id="21" creationId="{325E44F9-8B81-FD43-8DCF-00283585DD6D}"/>
          </ac:spMkLst>
        </pc:spChg>
      </pc:sldChg>
      <pc:sldChg chg="addSp modSp mod">
        <pc:chgData name="Guzman Bozo, Jorge" userId="7b7a28fc-8d52-4259-bff0-8a9d1dc43ec9" providerId="ADAL" clId="{FFA6CA03-3B4A-45F2-A6A5-0E66EE1B1CF3}" dt="2023-06-24T14:08:10.037" v="102" actId="14100"/>
        <pc:sldMkLst>
          <pc:docMk/>
          <pc:sldMk cId="214962392" sldId="339"/>
        </pc:sldMkLst>
        <pc:spChg chg="mod">
          <ac:chgData name="Guzman Bozo, Jorge" userId="7b7a28fc-8d52-4259-bff0-8a9d1dc43ec9" providerId="ADAL" clId="{FFA6CA03-3B4A-45F2-A6A5-0E66EE1B1CF3}" dt="2023-06-24T14:03:31.413" v="63" actId="5793"/>
          <ac:spMkLst>
            <pc:docMk/>
            <pc:sldMk cId="214962392" sldId="339"/>
            <ac:spMk id="2" creationId="{1F11FCC6-3B49-9D46-8B62-80E94C906F0A}"/>
          </ac:spMkLst>
        </pc:spChg>
        <pc:spChg chg="add mod">
          <ac:chgData name="Guzman Bozo, Jorge" userId="7b7a28fc-8d52-4259-bff0-8a9d1dc43ec9" providerId="ADAL" clId="{FFA6CA03-3B4A-45F2-A6A5-0E66EE1B1CF3}" dt="2023-06-24T14:08:02.746" v="100" actId="123"/>
          <ac:spMkLst>
            <pc:docMk/>
            <pc:sldMk cId="214962392" sldId="339"/>
            <ac:spMk id="3" creationId="{052FBD23-F91F-13EF-5811-E0CBB6883C5D}"/>
          </ac:spMkLst>
        </pc:spChg>
        <pc:spChg chg="add mod">
          <ac:chgData name="Guzman Bozo, Jorge" userId="7b7a28fc-8d52-4259-bff0-8a9d1dc43ec9" providerId="ADAL" clId="{FFA6CA03-3B4A-45F2-A6A5-0E66EE1B1CF3}" dt="2023-06-24T14:08:10.037" v="102" actId="14100"/>
          <ac:spMkLst>
            <pc:docMk/>
            <pc:sldMk cId="214962392" sldId="339"/>
            <ac:spMk id="4" creationId="{385C8AD2-450C-AF33-1D3E-6773B0BA106F}"/>
          </ac:spMkLst>
        </pc:spChg>
        <pc:picChg chg="add mod ord">
          <ac:chgData name="Guzman Bozo, Jorge" userId="7b7a28fc-8d52-4259-bff0-8a9d1dc43ec9" providerId="ADAL" clId="{FFA6CA03-3B4A-45F2-A6A5-0E66EE1B1CF3}" dt="2023-06-24T14:08:05.326" v="101" actId="1076"/>
          <ac:picMkLst>
            <pc:docMk/>
            <pc:sldMk cId="214962392" sldId="339"/>
            <ac:picMk id="5" creationId="{497ECCC6-EFD4-6E2F-0220-DB6B15C2AE77}"/>
          </ac:picMkLst>
        </pc:picChg>
      </pc:sldChg>
      <pc:sldChg chg="del">
        <pc:chgData name="Guzman Bozo, Jorge" userId="7b7a28fc-8d52-4259-bff0-8a9d1dc43ec9" providerId="ADAL" clId="{FFA6CA03-3B4A-45F2-A6A5-0E66EE1B1CF3}" dt="2023-06-24T14:44:54.425" v="574" actId="47"/>
        <pc:sldMkLst>
          <pc:docMk/>
          <pc:sldMk cId="717399983" sldId="340"/>
        </pc:sldMkLst>
      </pc:sldChg>
      <pc:sldChg chg="del">
        <pc:chgData name="Guzman Bozo, Jorge" userId="7b7a28fc-8d52-4259-bff0-8a9d1dc43ec9" providerId="ADAL" clId="{FFA6CA03-3B4A-45F2-A6A5-0E66EE1B1CF3}" dt="2023-06-24T15:01:03.741" v="615" actId="47"/>
        <pc:sldMkLst>
          <pc:docMk/>
          <pc:sldMk cId="1067811435" sldId="341"/>
        </pc:sldMkLst>
      </pc:sldChg>
      <pc:sldChg chg="del">
        <pc:chgData name="Guzman Bozo, Jorge" userId="7b7a28fc-8d52-4259-bff0-8a9d1dc43ec9" providerId="ADAL" clId="{FFA6CA03-3B4A-45F2-A6A5-0E66EE1B1CF3}" dt="2023-06-24T15:19:11.477" v="700" actId="47"/>
        <pc:sldMkLst>
          <pc:docMk/>
          <pc:sldMk cId="3056958803" sldId="342"/>
        </pc:sldMkLst>
      </pc:sldChg>
      <pc:sldChg chg="del">
        <pc:chgData name="Guzman Bozo, Jorge" userId="7b7a28fc-8d52-4259-bff0-8a9d1dc43ec9" providerId="ADAL" clId="{FFA6CA03-3B4A-45F2-A6A5-0E66EE1B1CF3}" dt="2023-06-24T15:19:17.177" v="703" actId="47"/>
        <pc:sldMkLst>
          <pc:docMk/>
          <pc:sldMk cId="2209943334" sldId="343"/>
        </pc:sldMkLst>
      </pc:sldChg>
      <pc:sldChg chg="modSp mod">
        <pc:chgData name="Guzman Bozo, Jorge" userId="7b7a28fc-8d52-4259-bff0-8a9d1dc43ec9" providerId="ADAL" clId="{FFA6CA03-3B4A-45F2-A6A5-0E66EE1B1CF3}" dt="2023-06-24T14:03:13.792" v="50" actId="20577"/>
        <pc:sldMkLst>
          <pc:docMk/>
          <pc:sldMk cId="3117571071" sldId="344"/>
        </pc:sldMkLst>
        <pc:spChg chg="mod">
          <ac:chgData name="Guzman Bozo, Jorge" userId="7b7a28fc-8d52-4259-bff0-8a9d1dc43ec9" providerId="ADAL" clId="{FFA6CA03-3B4A-45F2-A6A5-0E66EE1B1CF3}" dt="2023-06-24T14:03:13.792" v="50" actId="20577"/>
          <ac:spMkLst>
            <pc:docMk/>
            <pc:sldMk cId="3117571071" sldId="344"/>
            <ac:spMk id="3" creationId="{87A9F761-F66D-564C-A85F-5D24B1E7B998}"/>
          </ac:spMkLst>
        </pc:spChg>
      </pc:sldChg>
      <pc:sldChg chg="del">
        <pc:chgData name="Guzman Bozo, Jorge" userId="7b7a28fc-8d52-4259-bff0-8a9d1dc43ec9" providerId="ADAL" clId="{FFA6CA03-3B4A-45F2-A6A5-0E66EE1B1CF3}" dt="2023-06-24T15:19:15.589" v="702" actId="47"/>
        <pc:sldMkLst>
          <pc:docMk/>
          <pc:sldMk cId="1757146808" sldId="345"/>
        </pc:sldMkLst>
      </pc:sldChg>
      <pc:sldChg chg="delSp modSp add mod">
        <pc:chgData name="Guzman Bozo, Jorge" userId="7b7a28fc-8d52-4259-bff0-8a9d1dc43ec9" providerId="ADAL" clId="{FFA6CA03-3B4A-45F2-A6A5-0E66EE1B1CF3}" dt="2023-06-24T14:10:55.244" v="115" actId="2710"/>
        <pc:sldMkLst>
          <pc:docMk/>
          <pc:sldMk cId="1944698348" sldId="346"/>
        </pc:sldMkLst>
        <pc:spChg chg="mod">
          <ac:chgData name="Guzman Bozo, Jorge" userId="7b7a28fc-8d52-4259-bff0-8a9d1dc43ec9" providerId="ADAL" clId="{FFA6CA03-3B4A-45F2-A6A5-0E66EE1B1CF3}" dt="2023-06-24T14:10:55.244" v="115" actId="2710"/>
          <ac:spMkLst>
            <pc:docMk/>
            <pc:sldMk cId="1944698348" sldId="346"/>
            <ac:spMk id="3" creationId="{052FBD23-F91F-13EF-5811-E0CBB6883C5D}"/>
          </ac:spMkLst>
        </pc:spChg>
        <pc:spChg chg="del">
          <ac:chgData name="Guzman Bozo, Jorge" userId="7b7a28fc-8d52-4259-bff0-8a9d1dc43ec9" providerId="ADAL" clId="{FFA6CA03-3B4A-45F2-A6A5-0E66EE1B1CF3}" dt="2023-06-24T14:09:42.457" v="105" actId="478"/>
          <ac:spMkLst>
            <pc:docMk/>
            <pc:sldMk cId="1944698348" sldId="346"/>
            <ac:spMk id="4" creationId="{385C8AD2-450C-AF33-1D3E-6773B0BA106F}"/>
          </ac:spMkLst>
        </pc:spChg>
        <pc:picChg chg="del">
          <ac:chgData name="Guzman Bozo, Jorge" userId="7b7a28fc-8d52-4259-bff0-8a9d1dc43ec9" providerId="ADAL" clId="{FFA6CA03-3B4A-45F2-A6A5-0E66EE1B1CF3}" dt="2023-06-24T14:09:43.284" v="106" actId="478"/>
          <ac:picMkLst>
            <pc:docMk/>
            <pc:sldMk cId="1944698348" sldId="346"/>
            <ac:picMk id="5" creationId="{497ECCC6-EFD4-6E2F-0220-DB6B15C2AE77}"/>
          </ac:picMkLst>
        </pc:picChg>
      </pc:sldChg>
      <pc:sldChg chg="addSp delSp modSp add mod ord">
        <pc:chgData name="Guzman Bozo, Jorge" userId="7b7a28fc-8d52-4259-bff0-8a9d1dc43ec9" providerId="ADAL" clId="{FFA6CA03-3B4A-45F2-A6A5-0E66EE1B1CF3}" dt="2023-06-24T14:12:01.906" v="129" actId="1076"/>
        <pc:sldMkLst>
          <pc:docMk/>
          <pc:sldMk cId="1299411710" sldId="347"/>
        </pc:sldMkLst>
        <pc:spChg chg="mod">
          <ac:chgData name="Guzman Bozo, Jorge" userId="7b7a28fc-8d52-4259-bff0-8a9d1dc43ec9" providerId="ADAL" clId="{FFA6CA03-3B4A-45F2-A6A5-0E66EE1B1CF3}" dt="2023-06-24T14:11:20.890" v="120" actId="122"/>
          <ac:spMkLst>
            <pc:docMk/>
            <pc:sldMk cId="1299411710" sldId="347"/>
            <ac:spMk id="3" creationId="{052FBD23-F91F-13EF-5811-E0CBB6883C5D}"/>
          </ac:spMkLst>
        </pc:spChg>
        <pc:spChg chg="del">
          <ac:chgData name="Guzman Bozo, Jorge" userId="7b7a28fc-8d52-4259-bff0-8a9d1dc43ec9" providerId="ADAL" clId="{FFA6CA03-3B4A-45F2-A6A5-0E66EE1B1CF3}" dt="2023-06-24T14:11:24.521" v="122" actId="478"/>
          <ac:spMkLst>
            <pc:docMk/>
            <pc:sldMk cId="1299411710" sldId="347"/>
            <ac:spMk id="4" creationId="{385C8AD2-450C-AF33-1D3E-6773B0BA106F}"/>
          </ac:spMkLst>
        </pc:spChg>
        <pc:picChg chg="del">
          <ac:chgData name="Guzman Bozo, Jorge" userId="7b7a28fc-8d52-4259-bff0-8a9d1dc43ec9" providerId="ADAL" clId="{FFA6CA03-3B4A-45F2-A6A5-0E66EE1B1CF3}" dt="2023-06-24T14:11:23.002" v="121" actId="478"/>
          <ac:picMkLst>
            <pc:docMk/>
            <pc:sldMk cId="1299411710" sldId="347"/>
            <ac:picMk id="5" creationId="{497ECCC6-EFD4-6E2F-0220-DB6B15C2AE77}"/>
          </ac:picMkLst>
        </pc:picChg>
        <pc:picChg chg="add mod">
          <ac:chgData name="Guzman Bozo, Jorge" userId="7b7a28fc-8d52-4259-bff0-8a9d1dc43ec9" providerId="ADAL" clId="{FFA6CA03-3B4A-45F2-A6A5-0E66EE1B1CF3}" dt="2023-06-24T14:11:53.140" v="128" actId="1076"/>
          <ac:picMkLst>
            <pc:docMk/>
            <pc:sldMk cId="1299411710" sldId="347"/>
            <ac:picMk id="6" creationId="{E8FCE2AA-4FCB-4B8F-9B4E-F596DC7637DE}"/>
          </ac:picMkLst>
        </pc:picChg>
        <pc:picChg chg="add mod">
          <ac:chgData name="Guzman Bozo, Jorge" userId="7b7a28fc-8d52-4259-bff0-8a9d1dc43ec9" providerId="ADAL" clId="{FFA6CA03-3B4A-45F2-A6A5-0E66EE1B1CF3}" dt="2023-06-24T14:12:01.906" v="129" actId="1076"/>
          <ac:picMkLst>
            <pc:docMk/>
            <pc:sldMk cId="1299411710" sldId="347"/>
            <ac:picMk id="7" creationId="{49DD4C9F-C6A7-5B42-0119-409FE3898F82}"/>
          </ac:picMkLst>
        </pc:picChg>
      </pc:sldChg>
      <pc:sldChg chg="modSp add del mod ord">
        <pc:chgData name="Guzman Bozo, Jorge" userId="7b7a28fc-8d52-4259-bff0-8a9d1dc43ec9" providerId="ADAL" clId="{FFA6CA03-3B4A-45F2-A6A5-0E66EE1B1CF3}" dt="2023-06-24T14:19:37.535" v="152" actId="47"/>
        <pc:sldMkLst>
          <pc:docMk/>
          <pc:sldMk cId="1999548604" sldId="348"/>
        </pc:sldMkLst>
        <pc:spChg chg="mod">
          <ac:chgData name="Guzman Bozo, Jorge" userId="7b7a28fc-8d52-4259-bff0-8a9d1dc43ec9" providerId="ADAL" clId="{FFA6CA03-3B4A-45F2-A6A5-0E66EE1B1CF3}" dt="2023-06-24T14:12:38.878" v="148" actId="20577"/>
          <ac:spMkLst>
            <pc:docMk/>
            <pc:sldMk cId="1999548604" sldId="348"/>
            <ac:spMk id="3" creationId="{052FBD23-F91F-13EF-5811-E0CBB6883C5D}"/>
          </ac:spMkLst>
        </pc:spChg>
      </pc:sldChg>
      <pc:sldChg chg="addSp delSp modSp add mod ord">
        <pc:chgData name="Guzman Bozo, Jorge" userId="7b7a28fc-8d52-4259-bff0-8a9d1dc43ec9" providerId="ADAL" clId="{FFA6CA03-3B4A-45F2-A6A5-0E66EE1B1CF3}" dt="2023-06-24T14:25:00.906" v="236" actId="1076"/>
        <pc:sldMkLst>
          <pc:docMk/>
          <pc:sldMk cId="1043201553" sldId="349"/>
        </pc:sldMkLst>
        <pc:spChg chg="add del mod">
          <ac:chgData name="Guzman Bozo, Jorge" userId="7b7a28fc-8d52-4259-bff0-8a9d1dc43ec9" providerId="ADAL" clId="{FFA6CA03-3B4A-45F2-A6A5-0E66EE1B1CF3}" dt="2023-06-24T14:20:52.057" v="196" actId="122"/>
          <ac:spMkLst>
            <pc:docMk/>
            <pc:sldMk cId="1043201553" sldId="349"/>
            <ac:spMk id="3" creationId="{052FBD23-F91F-13EF-5811-E0CBB6883C5D}"/>
          </ac:spMkLst>
        </pc:spChg>
        <pc:spChg chg="mod">
          <ac:chgData name="Guzman Bozo, Jorge" userId="7b7a28fc-8d52-4259-bff0-8a9d1dc43ec9" providerId="ADAL" clId="{FFA6CA03-3B4A-45F2-A6A5-0E66EE1B1CF3}" dt="2023-06-24T14:25:00.906" v="236" actId="1076"/>
          <ac:spMkLst>
            <pc:docMk/>
            <pc:sldMk cId="1043201553" sldId="349"/>
            <ac:spMk id="4" creationId="{385C8AD2-450C-AF33-1D3E-6773B0BA106F}"/>
          </ac:spMkLst>
        </pc:spChg>
        <pc:picChg chg="del">
          <ac:chgData name="Guzman Bozo, Jorge" userId="7b7a28fc-8d52-4259-bff0-8a9d1dc43ec9" providerId="ADAL" clId="{FFA6CA03-3B4A-45F2-A6A5-0E66EE1B1CF3}" dt="2023-06-24T14:19:42.949" v="154" actId="478"/>
          <ac:picMkLst>
            <pc:docMk/>
            <pc:sldMk cId="1043201553" sldId="349"/>
            <ac:picMk id="5" creationId="{497ECCC6-EFD4-6E2F-0220-DB6B15C2AE77}"/>
          </ac:picMkLst>
        </pc:picChg>
        <pc:picChg chg="add del mod">
          <ac:chgData name="Guzman Bozo, Jorge" userId="7b7a28fc-8d52-4259-bff0-8a9d1dc43ec9" providerId="ADAL" clId="{FFA6CA03-3B4A-45F2-A6A5-0E66EE1B1CF3}" dt="2023-06-24T14:22:47.096" v="213" actId="478"/>
          <ac:picMkLst>
            <pc:docMk/>
            <pc:sldMk cId="1043201553" sldId="349"/>
            <ac:picMk id="7" creationId="{1EC31286-40DF-3EF4-1350-8D81E2663B50}"/>
          </ac:picMkLst>
        </pc:picChg>
        <pc:picChg chg="add del mod modCrop">
          <ac:chgData name="Guzman Bozo, Jorge" userId="7b7a28fc-8d52-4259-bff0-8a9d1dc43ec9" providerId="ADAL" clId="{FFA6CA03-3B4A-45F2-A6A5-0E66EE1B1CF3}" dt="2023-06-24T14:24:18.242" v="229" actId="478"/>
          <ac:picMkLst>
            <pc:docMk/>
            <pc:sldMk cId="1043201553" sldId="349"/>
            <ac:picMk id="9" creationId="{3313026A-CEA9-5EA9-4033-CB8C14DFC825}"/>
          </ac:picMkLst>
        </pc:picChg>
        <pc:picChg chg="add del mod">
          <ac:chgData name="Guzman Bozo, Jorge" userId="7b7a28fc-8d52-4259-bff0-8a9d1dc43ec9" providerId="ADAL" clId="{FFA6CA03-3B4A-45F2-A6A5-0E66EE1B1CF3}" dt="2023-06-24T14:24:18.242" v="229" actId="478"/>
          <ac:picMkLst>
            <pc:docMk/>
            <pc:sldMk cId="1043201553" sldId="349"/>
            <ac:picMk id="11" creationId="{5B371684-7097-62E6-F4AD-F52E9F40B7A1}"/>
          </ac:picMkLst>
        </pc:picChg>
        <pc:picChg chg="add del mod">
          <ac:chgData name="Guzman Bozo, Jorge" userId="7b7a28fc-8d52-4259-bff0-8a9d1dc43ec9" providerId="ADAL" clId="{FFA6CA03-3B4A-45F2-A6A5-0E66EE1B1CF3}" dt="2023-06-24T14:24:18.242" v="229" actId="478"/>
          <ac:picMkLst>
            <pc:docMk/>
            <pc:sldMk cId="1043201553" sldId="349"/>
            <ac:picMk id="13" creationId="{B5134120-D12B-6CDC-EB79-7C98C388D485}"/>
          </ac:picMkLst>
        </pc:picChg>
        <pc:picChg chg="add del mod">
          <ac:chgData name="Guzman Bozo, Jorge" userId="7b7a28fc-8d52-4259-bff0-8a9d1dc43ec9" providerId="ADAL" clId="{FFA6CA03-3B4A-45F2-A6A5-0E66EE1B1CF3}" dt="2023-06-24T14:24:18.242" v="229" actId="478"/>
          <ac:picMkLst>
            <pc:docMk/>
            <pc:sldMk cId="1043201553" sldId="349"/>
            <ac:picMk id="15" creationId="{737E3B34-1866-D2BF-E722-1EDA51785253}"/>
          </ac:picMkLst>
        </pc:picChg>
        <pc:picChg chg="add del mod">
          <ac:chgData name="Guzman Bozo, Jorge" userId="7b7a28fc-8d52-4259-bff0-8a9d1dc43ec9" providerId="ADAL" clId="{FFA6CA03-3B4A-45F2-A6A5-0E66EE1B1CF3}" dt="2023-06-24T14:24:18.242" v="229" actId="478"/>
          <ac:picMkLst>
            <pc:docMk/>
            <pc:sldMk cId="1043201553" sldId="349"/>
            <ac:picMk id="17" creationId="{43B50E41-8EE9-BF11-E5C5-26E09B9007DE}"/>
          </ac:picMkLst>
        </pc:picChg>
        <pc:picChg chg="add del mod">
          <ac:chgData name="Guzman Bozo, Jorge" userId="7b7a28fc-8d52-4259-bff0-8a9d1dc43ec9" providerId="ADAL" clId="{FFA6CA03-3B4A-45F2-A6A5-0E66EE1B1CF3}" dt="2023-06-24T14:24:18.242" v="229" actId="478"/>
          <ac:picMkLst>
            <pc:docMk/>
            <pc:sldMk cId="1043201553" sldId="349"/>
            <ac:picMk id="19" creationId="{43EE31DC-F03F-12FA-A48E-B462AC100468}"/>
          </ac:picMkLst>
        </pc:picChg>
        <pc:picChg chg="add mod">
          <ac:chgData name="Guzman Bozo, Jorge" userId="7b7a28fc-8d52-4259-bff0-8a9d1dc43ec9" providerId="ADAL" clId="{FFA6CA03-3B4A-45F2-A6A5-0E66EE1B1CF3}" dt="2023-06-24T14:24:24.640" v="232" actId="1076"/>
          <ac:picMkLst>
            <pc:docMk/>
            <pc:sldMk cId="1043201553" sldId="349"/>
            <ac:picMk id="21" creationId="{9758711F-BEF3-64C4-74BB-A45DA01E31A0}"/>
          </ac:picMkLst>
        </pc:picChg>
      </pc:sldChg>
      <pc:sldChg chg="addSp delSp modSp add mod ord">
        <pc:chgData name="Guzman Bozo, Jorge" userId="7b7a28fc-8d52-4259-bff0-8a9d1dc43ec9" providerId="ADAL" clId="{FFA6CA03-3B4A-45F2-A6A5-0E66EE1B1CF3}" dt="2023-06-24T14:28:17.443" v="263" actId="1076"/>
        <pc:sldMkLst>
          <pc:docMk/>
          <pc:sldMk cId="3579523110" sldId="350"/>
        </pc:sldMkLst>
        <pc:spChg chg="mod">
          <ac:chgData name="Guzman Bozo, Jorge" userId="7b7a28fc-8d52-4259-bff0-8a9d1dc43ec9" providerId="ADAL" clId="{FFA6CA03-3B4A-45F2-A6A5-0E66EE1B1CF3}" dt="2023-06-24T14:25:53.427" v="250" actId="20577"/>
          <ac:spMkLst>
            <pc:docMk/>
            <pc:sldMk cId="3579523110" sldId="350"/>
            <ac:spMk id="3" creationId="{052FBD23-F91F-13EF-5811-E0CBB6883C5D}"/>
          </ac:spMkLst>
        </pc:spChg>
        <pc:spChg chg="mod">
          <ac:chgData name="Guzman Bozo, Jorge" userId="7b7a28fc-8d52-4259-bff0-8a9d1dc43ec9" providerId="ADAL" clId="{FFA6CA03-3B4A-45F2-A6A5-0E66EE1B1CF3}" dt="2023-06-24T14:26:14.612" v="253" actId="12"/>
          <ac:spMkLst>
            <pc:docMk/>
            <pc:sldMk cId="3579523110" sldId="350"/>
            <ac:spMk id="4" creationId="{385C8AD2-450C-AF33-1D3E-6773B0BA106F}"/>
          </ac:spMkLst>
        </pc:spChg>
        <pc:spChg chg="add mod">
          <ac:chgData name="Guzman Bozo, Jorge" userId="7b7a28fc-8d52-4259-bff0-8a9d1dc43ec9" providerId="ADAL" clId="{FFA6CA03-3B4A-45F2-A6A5-0E66EE1B1CF3}" dt="2023-06-24T14:28:17.443" v="263" actId="1076"/>
          <ac:spMkLst>
            <pc:docMk/>
            <pc:sldMk cId="3579523110" sldId="350"/>
            <ac:spMk id="6" creationId="{987FBB34-F32B-CD47-9A1A-9E81DA781A5E}"/>
          </ac:spMkLst>
        </pc:spChg>
        <pc:picChg chg="del">
          <ac:chgData name="Guzman Bozo, Jorge" userId="7b7a28fc-8d52-4259-bff0-8a9d1dc43ec9" providerId="ADAL" clId="{FFA6CA03-3B4A-45F2-A6A5-0E66EE1B1CF3}" dt="2023-06-24T14:25:42.275" v="243" actId="478"/>
          <ac:picMkLst>
            <pc:docMk/>
            <pc:sldMk cId="3579523110" sldId="350"/>
            <ac:picMk id="5" creationId="{497ECCC6-EFD4-6E2F-0220-DB6B15C2AE77}"/>
          </ac:picMkLst>
        </pc:picChg>
      </pc:sldChg>
      <pc:sldChg chg="addSp delSp modSp add mod">
        <pc:chgData name="Guzman Bozo, Jorge" userId="7b7a28fc-8d52-4259-bff0-8a9d1dc43ec9" providerId="ADAL" clId="{FFA6CA03-3B4A-45F2-A6A5-0E66EE1B1CF3}" dt="2023-06-24T14:31:59.572" v="290" actId="1076"/>
        <pc:sldMkLst>
          <pc:docMk/>
          <pc:sldMk cId="1854663312" sldId="351"/>
        </pc:sldMkLst>
        <pc:spChg chg="mod">
          <ac:chgData name="Guzman Bozo, Jorge" userId="7b7a28fc-8d52-4259-bff0-8a9d1dc43ec9" providerId="ADAL" clId="{FFA6CA03-3B4A-45F2-A6A5-0E66EE1B1CF3}" dt="2023-06-24T14:28:43.246" v="266" actId="120"/>
          <ac:spMkLst>
            <pc:docMk/>
            <pc:sldMk cId="1854663312" sldId="351"/>
            <ac:spMk id="3" creationId="{052FBD23-F91F-13EF-5811-E0CBB6883C5D}"/>
          </ac:spMkLst>
        </pc:spChg>
        <pc:spChg chg="mod">
          <ac:chgData name="Guzman Bozo, Jorge" userId="7b7a28fc-8d52-4259-bff0-8a9d1dc43ec9" providerId="ADAL" clId="{FFA6CA03-3B4A-45F2-A6A5-0E66EE1B1CF3}" dt="2023-06-24T14:29:01.360" v="268" actId="12"/>
          <ac:spMkLst>
            <pc:docMk/>
            <pc:sldMk cId="1854663312" sldId="351"/>
            <ac:spMk id="4" creationId="{385C8AD2-450C-AF33-1D3E-6773B0BA106F}"/>
          </ac:spMkLst>
        </pc:spChg>
        <pc:spChg chg="del">
          <ac:chgData name="Guzman Bozo, Jorge" userId="7b7a28fc-8d52-4259-bff0-8a9d1dc43ec9" providerId="ADAL" clId="{FFA6CA03-3B4A-45F2-A6A5-0E66EE1B1CF3}" dt="2023-06-24T14:29:06.572" v="270" actId="478"/>
          <ac:spMkLst>
            <pc:docMk/>
            <pc:sldMk cId="1854663312" sldId="351"/>
            <ac:spMk id="6" creationId="{987FBB34-F32B-CD47-9A1A-9E81DA781A5E}"/>
          </ac:spMkLst>
        </pc:spChg>
        <pc:spChg chg="add mod">
          <ac:chgData name="Guzman Bozo, Jorge" userId="7b7a28fc-8d52-4259-bff0-8a9d1dc43ec9" providerId="ADAL" clId="{FFA6CA03-3B4A-45F2-A6A5-0E66EE1B1CF3}" dt="2023-06-24T14:31:59.572" v="290" actId="1076"/>
          <ac:spMkLst>
            <pc:docMk/>
            <pc:sldMk cId="1854663312" sldId="351"/>
            <ac:spMk id="8" creationId="{A1186546-2B8E-4A7E-6898-FEB5C8B34B2F}"/>
          </ac:spMkLst>
        </pc:spChg>
        <pc:spChg chg="add del">
          <ac:chgData name="Guzman Bozo, Jorge" userId="7b7a28fc-8d52-4259-bff0-8a9d1dc43ec9" providerId="ADAL" clId="{FFA6CA03-3B4A-45F2-A6A5-0E66EE1B1CF3}" dt="2023-06-24T14:31:46.507" v="288" actId="478"/>
          <ac:spMkLst>
            <pc:docMk/>
            <pc:sldMk cId="1854663312" sldId="351"/>
            <ac:spMk id="10" creationId="{87AD98D2-FEF8-0ADA-F8A3-2BD50F461EDF}"/>
          </ac:spMkLst>
        </pc:spChg>
        <pc:picChg chg="add mod">
          <ac:chgData name="Guzman Bozo, Jorge" userId="7b7a28fc-8d52-4259-bff0-8a9d1dc43ec9" providerId="ADAL" clId="{FFA6CA03-3B4A-45F2-A6A5-0E66EE1B1CF3}" dt="2023-06-24T14:29:16.340" v="274" actId="14100"/>
          <ac:picMkLst>
            <pc:docMk/>
            <pc:sldMk cId="1854663312" sldId="351"/>
            <ac:picMk id="5" creationId="{41E781A0-23FA-7638-821D-F76C22CA6021}"/>
          </ac:picMkLst>
        </pc:picChg>
      </pc:sldChg>
      <pc:sldChg chg="add del">
        <pc:chgData name="Guzman Bozo, Jorge" userId="7b7a28fc-8d52-4259-bff0-8a9d1dc43ec9" providerId="ADAL" clId="{FFA6CA03-3B4A-45F2-A6A5-0E66EE1B1CF3}" dt="2023-06-24T14:32:13.584" v="293" actId="47"/>
        <pc:sldMkLst>
          <pc:docMk/>
          <pc:sldMk cId="890236416" sldId="352"/>
        </pc:sldMkLst>
      </pc:sldChg>
      <pc:sldChg chg="addSp delSp modSp add mod ord">
        <pc:chgData name="Guzman Bozo, Jorge" userId="7b7a28fc-8d52-4259-bff0-8a9d1dc43ec9" providerId="ADAL" clId="{FFA6CA03-3B4A-45F2-A6A5-0E66EE1B1CF3}" dt="2023-06-24T14:36:16.783" v="453" actId="20577"/>
        <pc:sldMkLst>
          <pc:docMk/>
          <pc:sldMk cId="762721823" sldId="353"/>
        </pc:sldMkLst>
        <pc:spChg chg="mod">
          <ac:chgData name="Guzman Bozo, Jorge" userId="7b7a28fc-8d52-4259-bff0-8a9d1dc43ec9" providerId="ADAL" clId="{FFA6CA03-3B4A-45F2-A6A5-0E66EE1B1CF3}" dt="2023-06-24T14:34:06.160" v="349" actId="20577"/>
          <ac:spMkLst>
            <pc:docMk/>
            <pc:sldMk cId="762721823" sldId="353"/>
            <ac:spMk id="2" creationId="{1F11FCC6-3B49-9D46-8B62-80E94C906F0A}"/>
          </ac:spMkLst>
        </pc:spChg>
        <pc:spChg chg="mod">
          <ac:chgData name="Guzman Bozo, Jorge" userId="7b7a28fc-8d52-4259-bff0-8a9d1dc43ec9" providerId="ADAL" clId="{FFA6CA03-3B4A-45F2-A6A5-0E66EE1B1CF3}" dt="2023-06-24T14:34:20.814" v="351" actId="20577"/>
          <ac:spMkLst>
            <pc:docMk/>
            <pc:sldMk cId="762721823" sldId="353"/>
            <ac:spMk id="3" creationId="{052FBD23-F91F-13EF-5811-E0CBB6883C5D}"/>
          </ac:spMkLst>
        </pc:spChg>
        <pc:spChg chg="mod">
          <ac:chgData name="Guzman Bozo, Jorge" userId="7b7a28fc-8d52-4259-bff0-8a9d1dc43ec9" providerId="ADAL" clId="{FFA6CA03-3B4A-45F2-A6A5-0E66EE1B1CF3}" dt="2023-06-24T14:35:16.678" v="366" actId="20577"/>
          <ac:spMkLst>
            <pc:docMk/>
            <pc:sldMk cId="762721823" sldId="353"/>
            <ac:spMk id="4" creationId="{385C8AD2-450C-AF33-1D3E-6773B0BA106F}"/>
          </ac:spMkLst>
        </pc:spChg>
        <pc:spChg chg="add mod">
          <ac:chgData name="Guzman Bozo, Jorge" userId="7b7a28fc-8d52-4259-bff0-8a9d1dc43ec9" providerId="ADAL" clId="{FFA6CA03-3B4A-45F2-A6A5-0E66EE1B1CF3}" dt="2023-06-24T14:36:16.783" v="453" actId="20577"/>
          <ac:spMkLst>
            <pc:docMk/>
            <pc:sldMk cId="762721823" sldId="353"/>
            <ac:spMk id="6" creationId="{6D49C7AC-5805-4E75-F897-C62DE00D780E}"/>
          </ac:spMkLst>
        </pc:spChg>
        <pc:picChg chg="del">
          <ac:chgData name="Guzman Bozo, Jorge" userId="7b7a28fc-8d52-4259-bff0-8a9d1dc43ec9" providerId="ADAL" clId="{FFA6CA03-3B4A-45F2-A6A5-0E66EE1B1CF3}" dt="2023-06-24T14:34:24.304" v="353" actId="478"/>
          <ac:picMkLst>
            <pc:docMk/>
            <pc:sldMk cId="762721823" sldId="353"/>
            <ac:picMk id="5" creationId="{497ECCC6-EFD4-6E2F-0220-DB6B15C2AE77}"/>
          </ac:picMkLst>
        </pc:picChg>
      </pc:sldChg>
      <pc:sldChg chg="addSp delSp modSp add mod">
        <pc:chgData name="Guzman Bozo, Jorge" userId="7b7a28fc-8d52-4259-bff0-8a9d1dc43ec9" providerId="ADAL" clId="{FFA6CA03-3B4A-45F2-A6A5-0E66EE1B1CF3}" dt="2023-06-24T14:39:48.025" v="508" actId="1036"/>
        <pc:sldMkLst>
          <pc:docMk/>
          <pc:sldMk cId="1089611618" sldId="354"/>
        </pc:sldMkLst>
        <pc:spChg chg="mod">
          <ac:chgData name="Guzman Bozo, Jorge" userId="7b7a28fc-8d52-4259-bff0-8a9d1dc43ec9" providerId="ADAL" clId="{FFA6CA03-3B4A-45F2-A6A5-0E66EE1B1CF3}" dt="2023-06-24T14:36:40.061" v="454"/>
          <ac:spMkLst>
            <pc:docMk/>
            <pc:sldMk cId="1089611618" sldId="354"/>
            <ac:spMk id="2" creationId="{1F11FCC6-3B49-9D46-8B62-80E94C906F0A}"/>
          </ac:spMkLst>
        </pc:spChg>
        <pc:spChg chg="mod">
          <ac:chgData name="Guzman Bozo, Jorge" userId="7b7a28fc-8d52-4259-bff0-8a9d1dc43ec9" providerId="ADAL" clId="{FFA6CA03-3B4A-45F2-A6A5-0E66EE1B1CF3}" dt="2023-06-24T14:39:01.618" v="498" actId="113"/>
          <ac:spMkLst>
            <pc:docMk/>
            <pc:sldMk cId="1089611618" sldId="354"/>
            <ac:spMk id="3" creationId="{052FBD23-F91F-13EF-5811-E0CBB6883C5D}"/>
          </ac:spMkLst>
        </pc:spChg>
        <pc:spChg chg="mod">
          <ac:chgData name="Guzman Bozo, Jorge" userId="7b7a28fc-8d52-4259-bff0-8a9d1dc43ec9" providerId="ADAL" clId="{FFA6CA03-3B4A-45F2-A6A5-0E66EE1B1CF3}" dt="2023-06-24T14:39:10.008" v="499" actId="12"/>
          <ac:spMkLst>
            <pc:docMk/>
            <pc:sldMk cId="1089611618" sldId="354"/>
            <ac:spMk id="4" creationId="{385C8AD2-450C-AF33-1D3E-6773B0BA106F}"/>
          </ac:spMkLst>
        </pc:spChg>
        <pc:picChg chg="del">
          <ac:chgData name="Guzman Bozo, Jorge" userId="7b7a28fc-8d52-4259-bff0-8a9d1dc43ec9" providerId="ADAL" clId="{FFA6CA03-3B4A-45F2-A6A5-0E66EE1B1CF3}" dt="2023-06-24T14:38:43.965" v="494" actId="478"/>
          <ac:picMkLst>
            <pc:docMk/>
            <pc:sldMk cId="1089611618" sldId="354"/>
            <ac:picMk id="5" creationId="{497ECCC6-EFD4-6E2F-0220-DB6B15C2AE77}"/>
          </ac:picMkLst>
        </pc:picChg>
        <pc:picChg chg="add mod ord">
          <ac:chgData name="Guzman Bozo, Jorge" userId="7b7a28fc-8d52-4259-bff0-8a9d1dc43ec9" providerId="ADAL" clId="{FFA6CA03-3B4A-45F2-A6A5-0E66EE1B1CF3}" dt="2023-06-24T14:39:48.025" v="508" actId="1036"/>
          <ac:picMkLst>
            <pc:docMk/>
            <pc:sldMk cId="1089611618" sldId="354"/>
            <ac:picMk id="6" creationId="{738F4B73-ACE5-B62F-70CB-39B6F7A1CBF4}"/>
          </ac:picMkLst>
        </pc:picChg>
      </pc:sldChg>
      <pc:sldChg chg="addSp delSp modSp add mod">
        <pc:chgData name="Guzman Bozo, Jorge" userId="7b7a28fc-8d52-4259-bff0-8a9d1dc43ec9" providerId="ADAL" clId="{FFA6CA03-3B4A-45F2-A6A5-0E66EE1B1CF3}" dt="2023-06-24T14:42:14.772" v="543" actId="1076"/>
        <pc:sldMkLst>
          <pc:docMk/>
          <pc:sldMk cId="989353784" sldId="355"/>
        </pc:sldMkLst>
        <pc:spChg chg="mod">
          <ac:chgData name="Guzman Bozo, Jorge" userId="7b7a28fc-8d52-4259-bff0-8a9d1dc43ec9" providerId="ADAL" clId="{FFA6CA03-3B4A-45F2-A6A5-0E66EE1B1CF3}" dt="2023-06-24T14:41:51.919" v="536" actId="20577"/>
          <ac:spMkLst>
            <pc:docMk/>
            <pc:sldMk cId="989353784" sldId="355"/>
            <ac:spMk id="2" creationId="{1F11FCC6-3B49-9D46-8B62-80E94C906F0A}"/>
          </ac:spMkLst>
        </pc:spChg>
        <pc:spChg chg="mod">
          <ac:chgData name="Guzman Bozo, Jorge" userId="7b7a28fc-8d52-4259-bff0-8a9d1dc43ec9" providerId="ADAL" clId="{FFA6CA03-3B4A-45F2-A6A5-0E66EE1B1CF3}" dt="2023-06-24T14:41:23.763" v="517" actId="20577"/>
          <ac:spMkLst>
            <pc:docMk/>
            <pc:sldMk cId="989353784" sldId="355"/>
            <ac:spMk id="3" creationId="{052FBD23-F91F-13EF-5811-E0CBB6883C5D}"/>
          </ac:spMkLst>
        </pc:spChg>
        <pc:spChg chg="del">
          <ac:chgData name="Guzman Bozo, Jorge" userId="7b7a28fc-8d52-4259-bff0-8a9d1dc43ec9" providerId="ADAL" clId="{FFA6CA03-3B4A-45F2-A6A5-0E66EE1B1CF3}" dt="2023-06-24T14:40:57.814" v="510" actId="478"/>
          <ac:spMkLst>
            <pc:docMk/>
            <pc:sldMk cId="989353784" sldId="355"/>
            <ac:spMk id="4" creationId="{385C8AD2-450C-AF33-1D3E-6773B0BA106F}"/>
          </ac:spMkLst>
        </pc:spChg>
        <pc:spChg chg="add del">
          <ac:chgData name="Guzman Bozo, Jorge" userId="7b7a28fc-8d52-4259-bff0-8a9d1dc43ec9" providerId="ADAL" clId="{FFA6CA03-3B4A-45F2-A6A5-0E66EE1B1CF3}" dt="2023-06-24T14:41:03.483" v="512" actId="22"/>
          <ac:spMkLst>
            <pc:docMk/>
            <pc:sldMk cId="989353784" sldId="355"/>
            <ac:spMk id="7" creationId="{1B2CC975-A1F6-D93D-0039-468E9193DED2}"/>
          </ac:spMkLst>
        </pc:spChg>
        <pc:picChg chg="del">
          <ac:chgData name="Guzman Bozo, Jorge" userId="7b7a28fc-8d52-4259-bff0-8a9d1dc43ec9" providerId="ADAL" clId="{FFA6CA03-3B4A-45F2-A6A5-0E66EE1B1CF3}" dt="2023-06-24T14:40:55.841" v="509" actId="478"/>
          <ac:picMkLst>
            <pc:docMk/>
            <pc:sldMk cId="989353784" sldId="355"/>
            <ac:picMk id="5" creationId="{497ECCC6-EFD4-6E2F-0220-DB6B15C2AE77}"/>
          </ac:picMkLst>
        </pc:picChg>
        <pc:picChg chg="add mod">
          <ac:chgData name="Guzman Bozo, Jorge" userId="7b7a28fc-8d52-4259-bff0-8a9d1dc43ec9" providerId="ADAL" clId="{FFA6CA03-3B4A-45F2-A6A5-0E66EE1B1CF3}" dt="2023-06-24T14:42:14.772" v="543" actId="1076"/>
          <ac:picMkLst>
            <pc:docMk/>
            <pc:sldMk cId="989353784" sldId="355"/>
            <ac:picMk id="8" creationId="{DD2BADD0-5A6F-A3D4-218C-351BDD1C99CA}"/>
          </ac:picMkLst>
        </pc:picChg>
      </pc:sldChg>
      <pc:sldChg chg="addSp delSp modSp add mod">
        <pc:chgData name="Guzman Bozo, Jorge" userId="7b7a28fc-8d52-4259-bff0-8a9d1dc43ec9" providerId="ADAL" clId="{FFA6CA03-3B4A-45F2-A6A5-0E66EE1B1CF3}" dt="2023-06-24T14:44:48.360" v="573" actId="1035"/>
        <pc:sldMkLst>
          <pc:docMk/>
          <pc:sldMk cId="2913040335" sldId="356"/>
        </pc:sldMkLst>
        <pc:spChg chg="mod">
          <ac:chgData name="Guzman Bozo, Jorge" userId="7b7a28fc-8d52-4259-bff0-8a9d1dc43ec9" providerId="ADAL" clId="{FFA6CA03-3B4A-45F2-A6A5-0E66EE1B1CF3}" dt="2023-06-24T14:42:45.831" v="548" actId="6549"/>
          <ac:spMkLst>
            <pc:docMk/>
            <pc:sldMk cId="2913040335" sldId="356"/>
            <ac:spMk id="3" creationId="{052FBD23-F91F-13EF-5811-E0CBB6883C5D}"/>
          </ac:spMkLst>
        </pc:spChg>
        <pc:graphicFrameChg chg="add del mod">
          <ac:chgData name="Guzman Bozo, Jorge" userId="7b7a28fc-8d52-4259-bff0-8a9d1dc43ec9" providerId="ADAL" clId="{FFA6CA03-3B4A-45F2-A6A5-0E66EE1B1CF3}" dt="2023-06-24T14:42:33.975" v="546"/>
          <ac:graphicFrameMkLst>
            <pc:docMk/>
            <pc:sldMk cId="2913040335" sldId="356"/>
            <ac:graphicFrameMk id="4" creationId="{80C95B86-B47D-4AEC-1F63-10B85CA1B1CB}"/>
          </ac:graphicFrameMkLst>
        </pc:graphicFrameChg>
        <pc:graphicFrameChg chg="add mod modGraphic">
          <ac:chgData name="Guzman Bozo, Jorge" userId="7b7a28fc-8d52-4259-bff0-8a9d1dc43ec9" providerId="ADAL" clId="{FFA6CA03-3B4A-45F2-A6A5-0E66EE1B1CF3}" dt="2023-06-24T14:44:48.360" v="573" actId="1035"/>
          <ac:graphicFrameMkLst>
            <pc:docMk/>
            <pc:sldMk cId="2913040335" sldId="356"/>
            <ac:graphicFrameMk id="5" creationId="{509D8563-F7D9-957C-FF51-285F0E261042}"/>
          </ac:graphicFrameMkLst>
        </pc:graphicFrameChg>
        <pc:picChg chg="del">
          <ac:chgData name="Guzman Bozo, Jorge" userId="7b7a28fc-8d52-4259-bff0-8a9d1dc43ec9" providerId="ADAL" clId="{FFA6CA03-3B4A-45F2-A6A5-0E66EE1B1CF3}" dt="2023-06-24T14:42:36.579" v="547" actId="478"/>
          <ac:picMkLst>
            <pc:docMk/>
            <pc:sldMk cId="2913040335" sldId="356"/>
            <ac:picMk id="8" creationId="{DD2BADD0-5A6F-A3D4-218C-351BDD1C99CA}"/>
          </ac:picMkLst>
        </pc:picChg>
      </pc:sldChg>
      <pc:sldChg chg="addSp delSp modSp add mod">
        <pc:chgData name="Guzman Bozo, Jorge" userId="7b7a28fc-8d52-4259-bff0-8a9d1dc43ec9" providerId="ADAL" clId="{FFA6CA03-3B4A-45F2-A6A5-0E66EE1B1CF3}" dt="2023-06-24T14:50:31.606" v="586" actId="207"/>
        <pc:sldMkLst>
          <pc:docMk/>
          <pc:sldMk cId="3861044462" sldId="357"/>
        </pc:sldMkLst>
        <pc:spChg chg="mod">
          <ac:chgData name="Guzman Bozo, Jorge" userId="7b7a28fc-8d52-4259-bff0-8a9d1dc43ec9" providerId="ADAL" clId="{FFA6CA03-3B4A-45F2-A6A5-0E66EE1B1CF3}" dt="2023-06-24T14:45:56.271" v="583" actId="403"/>
          <ac:spMkLst>
            <pc:docMk/>
            <pc:sldMk cId="3861044462" sldId="357"/>
            <ac:spMk id="6" creationId="{2E4F0849-321D-FE47-4FB1-0455A5B150A6}"/>
          </ac:spMkLst>
        </pc:spChg>
        <pc:spChg chg="mod">
          <ac:chgData name="Guzman Bozo, Jorge" userId="7b7a28fc-8d52-4259-bff0-8a9d1dc43ec9" providerId="ADAL" clId="{FFA6CA03-3B4A-45F2-A6A5-0E66EE1B1CF3}" dt="2023-06-24T14:45:56.271" v="583" actId="403"/>
          <ac:spMkLst>
            <pc:docMk/>
            <pc:sldMk cId="3861044462" sldId="357"/>
            <ac:spMk id="7" creationId="{2AD6BABB-554A-FCA0-770B-8129044F43D2}"/>
          </ac:spMkLst>
        </pc:spChg>
        <pc:spChg chg="mod">
          <ac:chgData name="Guzman Bozo, Jorge" userId="7b7a28fc-8d52-4259-bff0-8a9d1dc43ec9" providerId="ADAL" clId="{FFA6CA03-3B4A-45F2-A6A5-0E66EE1B1CF3}" dt="2023-06-24T14:45:56.271" v="583" actId="403"/>
          <ac:spMkLst>
            <pc:docMk/>
            <pc:sldMk cId="3861044462" sldId="357"/>
            <ac:spMk id="8" creationId="{49BBE039-20DC-9582-8CF4-AD61561D80C9}"/>
          </ac:spMkLst>
        </pc:spChg>
        <pc:spChg chg="mod">
          <ac:chgData name="Guzman Bozo, Jorge" userId="7b7a28fc-8d52-4259-bff0-8a9d1dc43ec9" providerId="ADAL" clId="{FFA6CA03-3B4A-45F2-A6A5-0E66EE1B1CF3}" dt="2023-06-24T14:45:56.271" v="583" actId="403"/>
          <ac:spMkLst>
            <pc:docMk/>
            <pc:sldMk cId="3861044462" sldId="357"/>
            <ac:spMk id="9" creationId="{EDFC5695-C937-8646-42C2-8801ECA04619}"/>
          </ac:spMkLst>
        </pc:spChg>
        <pc:spChg chg="mod">
          <ac:chgData name="Guzman Bozo, Jorge" userId="7b7a28fc-8d52-4259-bff0-8a9d1dc43ec9" providerId="ADAL" clId="{FFA6CA03-3B4A-45F2-A6A5-0E66EE1B1CF3}" dt="2023-06-24T14:50:31.606" v="586" actId="207"/>
          <ac:spMkLst>
            <pc:docMk/>
            <pc:sldMk cId="3861044462" sldId="357"/>
            <ac:spMk id="10" creationId="{A6CA39BC-905A-2C3F-4311-B2DA2F1CD667}"/>
          </ac:spMkLst>
        </pc:spChg>
        <pc:spChg chg="mod">
          <ac:chgData name="Guzman Bozo, Jorge" userId="7b7a28fc-8d52-4259-bff0-8a9d1dc43ec9" providerId="ADAL" clId="{FFA6CA03-3B4A-45F2-A6A5-0E66EE1B1CF3}" dt="2023-06-24T14:50:31.606" v="586" actId="207"/>
          <ac:spMkLst>
            <pc:docMk/>
            <pc:sldMk cId="3861044462" sldId="357"/>
            <ac:spMk id="11" creationId="{34948275-2260-DFAB-A529-544CDD7FFF31}"/>
          </ac:spMkLst>
        </pc:spChg>
        <pc:spChg chg="mod">
          <ac:chgData name="Guzman Bozo, Jorge" userId="7b7a28fc-8d52-4259-bff0-8a9d1dc43ec9" providerId="ADAL" clId="{FFA6CA03-3B4A-45F2-A6A5-0E66EE1B1CF3}" dt="2023-06-24T14:50:31.606" v="586" actId="207"/>
          <ac:spMkLst>
            <pc:docMk/>
            <pc:sldMk cId="3861044462" sldId="357"/>
            <ac:spMk id="12" creationId="{A5E1FDFB-A188-7A35-BBD0-21222E437680}"/>
          </ac:spMkLst>
        </pc:spChg>
        <pc:spChg chg="mod">
          <ac:chgData name="Guzman Bozo, Jorge" userId="7b7a28fc-8d52-4259-bff0-8a9d1dc43ec9" providerId="ADAL" clId="{FFA6CA03-3B4A-45F2-A6A5-0E66EE1B1CF3}" dt="2023-06-24T14:50:31.606" v="586" actId="207"/>
          <ac:spMkLst>
            <pc:docMk/>
            <pc:sldMk cId="3861044462" sldId="357"/>
            <ac:spMk id="13" creationId="{E8BE034B-4893-A501-60F3-BD37127C6D9D}"/>
          </ac:spMkLst>
        </pc:spChg>
        <pc:spChg chg="mod">
          <ac:chgData name="Guzman Bozo, Jorge" userId="7b7a28fc-8d52-4259-bff0-8a9d1dc43ec9" providerId="ADAL" clId="{FFA6CA03-3B4A-45F2-A6A5-0E66EE1B1CF3}" dt="2023-06-24T14:50:31.606" v="586" actId="207"/>
          <ac:spMkLst>
            <pc:docMk/>
            <pc:sldMk cId="3861044462" sldId="357"/>
            <ac:spMk id="14" creationId="{91F7E7DB-32A5-2DDE-93D6-25EA61A68DE0}"/>
          </ac:spMkLst>
        </pc:spChg>
        <pc:spChg chg="mod">
          <ac:chgData name="Guzman Bozo, Jorge" userId="7b7a28fc-8d52-4259-bff0-8a9d1dc43ec9" providerId="ADAL" clId="{FFA6CA03-3B4A-45F2-A6A5-0E66EE1B1CF3}" dt="2023-06-24T14:50:31.606" v="586" actId="207"/>
          <ac:spMkLst>
            <pc:docMk/>
            <pc:sldMk cId="3861044462" sldId="357"/>
            <ac:spMk id="15" creationId="{79FCA08B-2CDA-C25B-F111-B6ED46C20A46}"/>
          </ac:spMkLst>
        </pc:spChg>
        <pc:grpChg chg="add mod">
          <ac:chgData name="Guzman Bozo, Jorge" userId="7b7a28fc-8d52-4259-bff0-8a9d1dc43ec9" providerId="ADAL" clId="{FFA6CA03-3B4A-45F2-A6A5-0E66EE1B1CF3}" dt="2023-06-24T14:45:48.421" v="579" actId="14100"/>
          <ac:grpSpMkLst>
            <pc:docMk/>
            <pc:sldMk cId="3861044462" sldId="357"/>
            <ac:grpSpMk id="4" creationId="{781A0498-8F03-9A79-34BB-0FB9634A2AA3}"/>
          </ac:grpSpMkLst>
        </pc:grpChg>
        <pc:graphicFrameChg chg="del">
          <ac:chgData name="Guzman Bozo, Jorge" userId="7b7a28fc-8d52-4259-bff0-8a9d1dc43ec9" providerId="ADAL" clId="{FFA6CA03-3B4A-45F2-A6A5-0E66EE1B1CF3}" dt="2023-06-24T14:45:32.561" v="576" actId="478"/>
          <ac:graphicFrameMkLst>
            <pc:docMk/>
            <pc:sldMk cId="3861044462" sldId="357"/>
            <ac:graphicFrameMk id="5" creationId="{509D8563-F7D9-957C-FF51-285F0E261042}"/>
          </ac:graphicFrameMkLst>
        </pc:graphicFrameChg>
      </pc:sldChg>
      <pc:sldChg chg="delSp modSp add mod ord">
        <pc:chgData name="Guzman Bozo, Jorge" userId="7b7a28fc-8d52-4259-bff0-8a9d1dc43ec9" providerId="ADAL" clId="{FFA6CA03-3B4A-45F2-A6A5-0E66EE1B1CF3}" dt="2023-06-24T14:56:11.704" v="595" actId="6549"/>
        <pc:sldMkLst>
          <pc:docMk/>
          <pc:sldMk cId="3921951611" sldId="358"/>
        </pc:sldMkLst>
        <pc:spChg chg="del">
          <ac:chgData name="Guzman Bozo, Jorge" userId="7b7a28fc-8d52-4259-bff0-8a9d1dc43ec9" providerId="ADAL" clId="{FFA6CA03-3B4A-45F2-A6A5-0E66EE1B1CF3}" dt="2023-06-24T14:56:06.124" v="593" actId="478"/>
          <ac:spMkLst>
            <pc:docMk/>
            <pc:sldMk cId="3921951611" sldId="358"/>
            <ac:spMk id="3" creationId="{052FBD23-F91F-13EF-5811-E0CBB6883C5D}"/>
          </ac:spMkLst>
        </pc:spChg>
        <pc:spChg chg="mod">
          <ac:chgData name="Guzman Bozo, Jorge" userId="7b7a28fc-8d52-4259-bff0-8a9d1dc43ec9" providerId="ADAL" clId="{FFA6CA03-3B4A-45F2-A6A5-0E66EE1B1CF3}" dt="2023-06-24T14:56:11.704" v="595" actId="6549"/>
          <ac:spMkLst>
            <pc:docMk/>
            <pc:sldMk cId="3921951611" sldId="358"/>
            <ac:spMk id="4" creationId="{385C8AD2-450C-AF33-1D3E-6773B0BA106F}"/>
          </ac:spMkLst>
        </pc:spChg>
        <pc:picChg chg="del">
          <ac:chgData name="Guzman Bozo, Jorge" userId="7b7a28fc-8d52-4259-bff0-8a9d1dc43ec9" providerId="ADAL" clId="{FFA6CA03-3B4A-45F2-A6A5-0E66EE1B1CF3}" dt="2023-06-24T14:55:49.623" v="591" actId="478"/>
          <ac:picMkLst>
            <pc:docMk/>
            <pc:sldMk cId="3921951611" sldId="358"/>
            <ac:picMk id="6" creationId="{738F4B73-ACE5-B62F-70CB-39B6F7A1CBF4}"/>
          </ac:picMkLst>
        </pc:picChg>
      </pc:sldChg>
      <pc:sldChg chg="addSp modSp add mod ord">
        <pc:chgData name="Guzman Bozo, Jorge" userId="7b7a28fc-8d52-4259-bff0-8a9d1dc43ec9" providerId="ADAL" clId="{FFA6CA03-3B4A-45F2-A6A5-0E66EE1B1CF3}" dt="2023-06-24T15:12:19.761" v="664" actId="123"/>
        <pc:sldMkLst>
          <pc:docMk/>
          <pc:sldMk cId="2854895920" sldId="359"/>
        </pc:sldMkLst>
        <pc:spChg chg="mod">
          <ac:chgData name="Guzman Bozo, Jorge" userId="7b7a28fc-8d52-4259-bff0-8a9d1dc43ec9" providerId="ADAL" clId="{FFA6CA03-3B4A-45F2-A6A5-0E66EE1B1CF3}" dt="2023-06-24T15:11:42.298" v="656" actId="20577"/>
          <ac:spMkLst>
            <pc:docMk/>
            <pc:sldMk cId="2854895920" sldId="359"/>
            <ac:spMk id="2" creationId="{1F11FCC6-3B49-9D46-8B62-80E94C906F0A}"/>
          </ac:spMkLst>
        </pc:spChg>
        <pc:spChg chg="mod">
          <ac:chgData name="Guzman Bozo, Jorge" userId="7b7a28fc-8d52-4259-bff0-8a9d1dc43ec9" providerId="ADAL" clId="{FFA6CA03-3B4A-45F2-A6A5-0E66EE1B1CF3}" dt="2023-06-24T15:12:19.761" v="664" actId="123"/>
          <ac:spMkLst>
            <pc:docMk/>
            <pc:sldMk cId="2854895920" sldId="359"/>
            <ac:spMk id="4" creationId="{385C8AD2-450C-AF33-1D3E-6773B0BA106F}"/>
          </ac:spMkLst>
        </pc:spChg>
        <pc:picChg chg="add mod">
          <ac:chgData name="Guzman Bozo, Jorge" userId="7b7a28fc-8d52-4259-bff0-8a9d1dc43ec9" providerId="ADAL" clId="{FFA6CA03-3B4A-45F2-A6A5-0E66EE1B1CF3}" dt="2023-06-24T15:12:01.134" v="662" actId="1076"/>
          <ac:picMkLst>
            <pc:docMk/>
            <pc:sldMk cId="2854895920" sldId="359"/>
            <ac:picMk id="3" creationId="{1696F849-D02A-5505-369B-F33D887B4AF4}"/>
          </ac:picMkLst>
        </pc:picChg>
      </pc:sldChg>
      <pc:sldChg chg="addSp delSp modSp add mod">
        <pc:chgData name="Guzman Bozo, Jorge" userId="7b7a28fc-8d52-4259-bff0-8a9d1dc43ec9" providerId="ADAL" clId="{FFA6CA03-3B4A-45F2-A6A5-0E66EE1B1CF3}" dt="2023-06-24T15:17:14.582" v="683" actId="14100"/>
        <pc:sldMkLst>
          <pc:docMk/>
          <pc:sldMk cId="909007234" sldId="360"/>
        </pc:sldMkLst>
        <pc:spChg chg="mod">
          <ac:chgData name="Guzman Bozo, Jorge" userId="7b7a28fc-8d52-4259-bff0-8a9d1dc43ec9" providerId="ADAL" clId="{FFA6CA03-3B4A-45F2-A6A5-0E66EE1B1CF3}" dt="2023-06-24T15:14:34.141" v="668" actId="33524"/>
          <ac:spMkLst>
            <pc:docMk/>
            <pc:sldMk cId="909007234" sldId="360"/>
            <ac:spMk id="4" creationId="{385C8AD2-450C-AF33-1D3E-6773B0BA106F}"/>
          </ac:spMkLst>
        </pc:spChg>
        <pc:spChg chg="add mod">
          <ac:chgData name="Guzman Bozo, Jorge" userId="7b7a28fc-8d52-4259-bff0-8a9d1dc43ec9" providerId="ADAL" clId="{FFA6CA03-3B4A-45F2-A6A5-0E66EE1B1CF3}" dt="2023-06-24T15:17:14.582" v="683" actId="14100"/>
          <ac:spMkLst>
            <pc:docMk/>
            <pc:sldMk cId="909007234" sldId="360"/>
            <ac:spMk id="6" creationId="{BC20C46B-88DC-08CE-815A-69F8CA85C673}"/>
          </ac:spMkLst>
        </pc:spChg>
        <pc:picChg chg="del">
          <ac:chgData name="Guzman Bozo, Jorge" userId="7b7a28fc-8d52-4259-bff0-8a9d1dc43ec9" providerId="ADAL" clId="{FFA6CA03-3B4A-45F2-A6A5-0E66EE1B1CF3}" dt="2023-06-24T15:14:27.115" v="667" actId="478"/>
          <ac:picMkLst>
            <pc:docMk/>
            <pc:sldMk cId="909007234" sldId="360"/>
            <ac:picMk id="3" creationId="{1696F849-D02A-5505-369B-F33D887B4AF4}"/>
          </ac:picMkLst>
        </pc:picChg>
        <pc:picChg chg="add mod">
          <ac:chgData name="Guzman Bozo, Jorge" userId="7b7a28fc-8d52-4259-bff0-8a9d1dc43ec9" providerId="ADAL" clId="{FFA6CA03-3B4A-45F2-A6A5-0E66EE1B1CF3}" dt="2023-06-24T15:16:04.574" v="673" actId="1076"/>
          <ac:picMkLst>
            <pc:docMk/>
            <pc:sldMk cId="909007234" sldId="360"/>
            <ac:picMk id="5" creationId="{C1638D13-421B-083C-F8F6-C3725DE79886}"/>
          </ac:picMkLst>
        </pc:picChg>
      </pc:sldChg>
      <pc:sldChg chg="addSp delSp modSp add mod">
        <pc:chgData name="Guzman Bozo, Jorge" userId="7b7a28fc-8d52-4259-bff0-8a9d1dc43ec9" providerId="ADAL" clId="{FFA6CA03-3B4A-45F2-A6A5-0E66EE1B1CF3}" dt="2023-06-24T15:19:08.171" v="699" actId="113"/>
        <pc:sldMkLst>
          <pc:docMk/>
          <pc:sldMk cId="222608391" sldId="361"/>
        </pc:sldMkLst>
        <pc:spChg chg="mod">
          <ac:chgData name="Guzman Bozo, Jorge" userId="7b7a28fc-8d52-4259-bff0-8a9d1dc43ec9" providerId="ADAL" clId="{FFA6CA03-3B4A-45F2-A6A5-0E66EE1B1CF3}" dt="2023-06-24T15:19:08.171" v="699" actId="113"/>
          <ac:spMkLst>
            <pc:docMk/>
            <pc:sldMk cId="222608391" sldId="361"/>
            <ac:spMk id="4" creationId="{385C8AD2-450C-AF33-1D3E-6773B0BA106F}"/>
          </ac:spMkLst>
        </pc:spChg>
        <pc:spChg chg="del">
          <ac:chgData name="Guzman Bozo, Jorge" userId="7b7a28fc-8d52-4259-bff0-8a9d1dc43ec9" providerId="ADAL" clId="{FFA6CA03-3B4A-45F2-A6A5-0E66EE1B1CF3}" dt="2023-06-24T15:17:48.832" v="688" actId="478"/>
          <ac:spMkLst>
            <pc:docMk/>
            <pc:sldMk cId="222608391" sldId="361"/>
            <ac:spMk id="6" creationId="{BC20C46B-88DC-08CE-815A-69F8CA85C673}"/>
          </ac:spMkLst>
        </pc:spChg>
        <pc:picChg chg="add mod modCrop">
          <ac:chgData name="Guzman Bozo, Jorge" userId="7b7a28fc-8d52-4259-bff0-8a9d1dc43ec9" providerId="ADAL" clId="{FFA6CA03-3B4A-45F2-A6A5-0E66EE1B1CF3}" dt="2023-06-24T15:18:49.654" v="698" actId="1076"/>
          <ac:picMkLst>
            <pc:docMk/>
            <pc:sldMk cId="222608391" sldId="361"/>
            <ac:picMk id="3" creationId="{12A37E23-3863-CA97-20F0-765CBD135889}"/>
          </ac:picMkLst>
        </pc:picChg>
        <pc:picChg chg="del">
          <ac:chgData name="Guzman Bozo, Jorge" userId="7b7a28fc-8d52-4259-bff0-8a9d1dc43ec9" providerId="ADAL" clId="{FFA6CA03-3B4A-45F2-A6A5-0E66EE1B1CF3}" dt="2023-06-24T15:17:31.605" v="685" actId="478"/>
          <ac:picMkLst>
            <pc:docMk/>
            <pc:sldMk cId="222608391" sldId="361"/>
            <ac:picMk id="5" creationId="{C1638D13-421B-083C-F8F6-C3725DE79886}"/>
          </ac:picMkLst>
        </pc:picChg>
      </pc:sldChg>
      <pc:sldChg chg="add ord">
        <pc:chgData name="Guzman Bozo, Jorge" userId="7b7a28fc-8d52-4259-bff0-8a9d1dc43ec9" providerId="ADAL" clId="{FFA6CA03-3B4A-45F2-A6A5-0E66EE1B1CF3}" dt="2023-06-24T15:21:18.538" v="724"/>
        <pc:sldMkLst>
          <pc:docMk/>
          <pc:sldMk cId="3273388939" sldId="362"/>
        </pc:sldMkLst>
      </pc:sldChg>
    </pc:docChg>
  </pc:docChgLst>
  <pc:docChgLst>
    <pc:chgData name="Guzman Bozo, Jorge" userId="7b7a28fc-8d52-4259-bff0-8a9d1dc43ec9" providerId="ADAL" clId="{D67537E0-5C1A-4913-81DA-5BA77464A121}"/>
    <pc:docChg chg="custSel addSld delSld modSld">
      <pc:chgData name="Guzman Bozo, Jorge" userId="7b7a28fc-8d52-4259-bff0-8a9d1dc43ec9" providerId="ADAL" clId="{D67537E0-5C1A-4913-81DA-5BA77464A121}" dt="2023-07-05T19:33:43.083" v="169"/>
      <pc:docMkLst>
        <pc:docMk/>
      </pc:docMkLst>
      <pc:sldChg chg="delSp modSp add del mod">
        <pc:chgData name="Guzman Bozo, Jorge" userId="7b7a28fc-8d52-4259-bff0-8a9d1dc43ec9" providerId="ADAL" clId="{D67537E0-5C1A-4913-81DA-5BA77464A121}" dt="2023-07-05T19:01:04.627" v="142" actId="47"/>
        <pc:sldMkLst>
          <pc:docMk/>
          <pc:sldMk cId="2053173029" sldId="363"/>
        </pc:sldMkLst>
        <pc:spChg chg="mod">
          <ac:chgData name="Guzman Bozo, Jorge" userId="7b7a28fc-8d52-4259-bff0-8a9d1dc43ec9" providerId="ADAL" clId="{D67537E0-5C1A-4913-81DA-5BA77464A121}" dt="2023-06-24T17:59:40.667" v="140" actId="20577"/>
          <ac:spMkLst>
            <pc:docMk/>
            <pc:sldMk cId="2053173029" sldId="363"/>
            <ac:spMk id="4" creationId="{385C8AD2-450C-AF33-1D3E-6773B0BA106F}"/>
          </ac:spMkLst>
        </pc:spChg>
        <pc:picChg chg="del">
          <ac:chgData name="Guzman Bozo, Jorge" userId="7b7a28fc-8d52-4259-bff0-8a9d1dc43ec9" providerId="ADAL" clId="{D67537E0-5C1A-4913-81DA-5BA77464A121}" dt="2023-06-24T17:58:19.963" v="1" actId="478"/>
          <ac:picMkLst>
            <pc:docMk/>
            <pc:sldMk cId="2053173029" sldId="363"/>
            <ac:picMk id="3" creationId="{12A37E23-3863-CA97-20F0-765CBD135889}"/>
          </ac:picMkLst>
        </pc:picChg>
      </pc:sldChg>
      <pc:sldChg chg="add">
        <pc:chgData name="Guzman Bozo, Jorge" userId="7b7a28fc-8d52-4259-bff0-8a9d1dc43ec9" providerId="ADAL" clId="{D67537E0-5C1A-4913-81DA-5BA77464A121}" dt="2023-07-05T19:33:43.083" v="169"/>
        <pc:sldMkLst>
          <pc:docMk/>
          <pc:sldMk cId="1324111057" sldId="374"/>
        </pc:sldMkLst>
      </pc:sldChg>
      <pc:sldChg chg="modSp add mod">
        <pc:chgData name="Guzman Bozo, Jorge" userId="7b7a28fc-8d52-4259-bff0-8a9d1dc43ec9" providerId="ADAL" clId="{D67537E0-5C1A-4913-81DA-5BA77464A121}" dt="2023-07-05T19:33:10.134" v="161"/>
        <pc:sldMkLst>
          <pc:docMk/>
          <pc:sldMk cId="837998518" sldId="376"/>
        </pc:sldMkLst>
        <pc:spChg chg="mod">
          <ac:chgData name="Guzman Bozo, Jorge" userId="7b7a28fc-8d52-4259-bff0-8a9d1dc43ec9" providerId="ADAL" clId="{D67537E0-5C1A-4913-81DA-5BA77464A121}" dt="2023-07-05T19:33:10.134" v="161"/>
          <ac:spMkLst>
            <pc:docMk/>
            <pc:sldMk cId="837998518" sldId="376"/>
            <ac:spMk id="3" creationId="{052FBD23-F91F-13EF-5811-E0CBB6883C5D}"/>
          </ac:spMkLst>
        </pc:spChg>
      </pc:sldChg>
      <pc:sldChg chg="modSp add mod">
        <pc:chgData name="Guzman Bozo, Jorge" userId="7b7a28fc-8d52-4259-bff0-8a9d1dc43ec9" providerId="ADAL" clId="{D67537E0-5C1A-4913-81DA-5BA77464A121}" dt="2023-07-05T19:33:28.974" v="168" actId="6549"/>
        <pc:sldMkLst>
          <pc:docMk/>
          <pc:sldMk cId="953852970" sldId="383"/>
        </pc:sldMkLst>
        <pc:spChg chg="mod">
          <ac:chgData name="Guzman Bozo, Jorge" userId="7b7a28fc-8d52-4259-bff0-8a9d1dc43ec9" providerId="ADAL" clId="{D67537E0-5C1A-4913-81DA-5BA77464A121}" dt="2023-07-05T19:33:28.974" v="168" actId="6549"/>
          <ac:spMkLst>
            <pc:docMk/>
            <pc:sldMk cId="953852970" sldId="383"/>
            <ac:spMk id="3" creationId="{052FBD23-F91F-13EF-5811-E0CBB6883C5D}"/>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1B6469-068C-4C99-817E-D1CE298FF5EF}" type="doc">
      <dgm:prSet loTypeId="urn:microsoft.com/office/officeart/2005/8/layout/hProcess4" loCatId="process" qsTypeId="urn:microsoft.com/office/officeart/2005/8/quickstyle/simple1" qsCatId="simple" csTypeId="urn:microsoft.com/office/officeart/2005/8/colors/colorful1" csCatId="colorful" phldr="1"/>
      <dgm:spPr/>
      <dgm:t>
        <a:bodyPr/>
        <a:lstStyle/>
        <a:p>
          <a:endParaRPr lang="es-CL"/>
        </a:p>
      </dgm:t>
    </dgm:pt>
    <dgm:pt modelId="{4D7F3A96-0791-4691-854B-9F6E04F681A6}">
      <dgm:prSet phldrT="[Texto]" custT="1"/>
      <dgm:spPr/>
      <dgm:t>
        <a:bodyPr/>
        <a:lstStyle/>
        <a:p>
          <a:r>
            <a:rPr lang="es-CL" sz="3200" dirty="0"/>
            <a:t>Análisis</a:t>
          </a:r>
        </a:p>
      </dgm:t>
    </dgm:pt>
    <dgm:pt modelId="{ECBAD263-83E6-4DA5-A3BA-49A4CA5E8C45}" type="parTrans" cxnId="{FE1E9FDF-00A9-4885-80E2-5412C8DEE1D9}">
      <dgm:prSet/>
      <dgm:spPr/>
      <dgm:t>
        <a:bodyPr/>
        <a:lstStyle/>
        <a:p>
          <a:endParaRPr lang="es-CL" sz="4400"/>
        </a:p>
      </dgm:t>
    </dgm:pt>
    <dgm:pt modelId="{9839FB4F-FE61-4D07-9AE8-7C98D4707FE5}" type="sibTrans" cxnId="{FE1E9FDF-00A9-4885-80E2-5412C8DEE1D9}">
      <dgm:prSet/>
      <dgm:spPr/>
      <dgm:t>
        <a:bodyPr/>
        <a:lstStyle/>
        <a:p>
          <a:endParaRPr lang="es-CL" sz="4400"/>
        </a:p>
      </dgm:t>
    </dgm:pt>
    <dgm:pt modelId="{0209CF56-564F-44C8-9DBA-2921F7F48C26}">
      <dgm:prSet phldrT="[Texto]" custT="1"/>
      <dgm:spPr/>
      <dgm:t>
        <a:bodyPr/>
        <a:lstStyle/>
        <a:p>
          <a:r>
            <a:rPr lang="es-CL" sz="2800" dirty="0"/>
            <a:t>Plan de proyecto</a:t>
          </a:r>
        </a:p>
      </dgm:t>
    </dgm:pt>
    <dgm:pt modelId="{00183056-E897-4647-A461-0EC9FAEB3265}" type="parTrans" cxnId="{A2339035-0711-48CE-B073-CDE902FEB16E}">
      <dgm:prSet/>
      <dgm:spPr/>
      <dgm:t>
        <a:bodyPr/>
        <a:lstStyle/>
        <a:p>
          <a:endParaRPr lang="es-CL" sz="4400"/>
        </a:p>
      </dgm:t>
    </dgm:pt>
    <dgm:pt modelId="{4604FDAC-2E08-4B88-945D-3FEA7E6B9354}" type="sibTrans" cxnId="{A2339035-0711-48CE-B073-CDE902FEB16E}">
      <dgm:prSet/>
      <dgm:spPr/>
      <dgm:t>
        <a:bodyPr/>
        <a:lstStyle/>
        <a:p>
          <a:endParaRPr lang="es-CL" sz="4400"/>
        </a:p>
      </dgm:t>
    </dgm:pt>
    <dgm:pt modelId="{680DA682-502A-44D5-8246-E6996DA0192E}">
      <dgm:prSet phldrT="[Texto]" custT="1"/>
      <dgm:spPr/>
      <dgm:t>
        <a:bodyPr/>
        <a:lstStyle/>
        <a:p>
          <a:r>
            <a:rPr lang="es-CL" sz="2800" dirty="0"/>
            <a:t>Documento ERS</a:t>
          </a:r>
        </a:p>
      </dgm:t>
    </dgm:pt>
    <dgm:pt modelId="{CB62A96F-6D67-4498-86C3-12794C62ADF2}" type="parTrans" cxnId="{658E3A33-3D89-4DE8-A692-4B9BF3186C59}">
      <dgm:prSet/>
      <dgm:spPr/>
      <dgm:t>
        <a:bodyPr/>
        <a:lstStyle/>
        <a:p>
          <a:endParaRPr lang="es-CL" sz="4400"/>
        </a:p>
      </dgm:t>
    </dgm:pt>
    <dgm:pt modelId="{1C12F9AB-1C99-4E04-AD0C-36DE7830FC44}" type="sibTrans" cxnId="{658E3A33-3D89-4DE8-A692-4B9BF3186C59}">
      <dgm:prSet/>
      <dgm:spPr/>
      <dgm:t>
        <a:bodyPr/>
        <a:lstStyle/>
        <a:p>
          <a:endParaRPr lang="es-CL" sz="4400"/>
        </a:p>
      </dgm:t>
    </dgm:pt>
    <dgm:pt modelId="{F5A77B27-15FB-4B25-8A57-66987FC1832B}">
      <dgm:prSet phldrT="[Texto]" custT="1"/>
      <dgm:spPr/>
      <dgm:t>
        <a:bodyPr/>
        <a:lstStyle/>
        <a:p>
          <a:r>
            <a:rPr lang="es-CL" sz="3200" dirty="0"/>
            <a:t>Diseño</a:t>
          </a:r>
        </a:p>
      </dgm:t>
    </dgm:pt>
    <dgm:pt modelId="{B0CFF27C-89D7-442C-83A8-20D76F8ED27D}" type="parTrans" cxnId="{F076AE5D-B291-4B96-9C82-43311D5663D6}">
      <dgm:prSet/>
      <dgm:spPr/>
      <dgm:t>
        <a:bodyPr/>
        <a:lstStyle/>
        <a:p>
          <a:endParaRPr lang="es-CL" sz="4400"/>
        </a:p>
      </dgm:t>
    </dgm:pt>
    <dgm:pt modelId="{9A5AB187-7AB9-4F6E-8E3F-8A54D50CCA03}" type="sibTrans" cxnId="{F076AE5D-B291-4B96-9C82-43311D5663D6}">
      <dgm:prSet/>
      <dgm:spPr/>
      <dgm:t>
        <a:bodyPr/>
        <a:lstStyle/>
        <a:p>
          <a:endParaRPr lang="es-CL" sz="4400"/>
        </a:p>
      </dgm:t>
    </dgm:pt>
    <dgm:pt modelId="{C12F11B8-B310-4273-AE3A-6016D2EC00AF}">
      <dgm:prSet phldrT="[Texto]" custT="1"/>
      <dgm:spPr/>
      <dgm:t>
        <a:bodyPr/>
        <a:lstStyle/>
        <a:p>
          <a:r>
            <a:rPr lang="es-CL" sz="2800" dirty="0"/>
            <a:t>Diagramas arquitectura</a:t>
          </a:r>
        </a:p>
      </dgm:t>
    </dgm:pt>
    <dgm:pt modelId="{CBEC8E73-9D1D-4F45-A8E5-00494C190731}" type="parTrans" cxnId="{4E430BB8-104E-4720-BD0C-BB4347982CC4}">
      <dgm:prSet/>
      <dgm:spPr/>
      <dgm:t>
        <a:bodyPr/>
        <a:lstStyle/>
        <a:p>
          <a:endParaRPr lang="es-CL" sz="4400"/>
        </a:p>
      </dgm:t>
    </dgm:pt>
    <dgm:pt modelId="{C0135BDC-EC4B-49B2-8F55-4A6F5AE6A419}" type="sibTrans" cxnId="{4E430BB8-104E-4720-BD0C-BB4347982CC4}">
      <dgm:prSet/>
      <dgm:spPr/>
      <dgm:t>
        <a:bodyPr/>
        <a:lstStyle/>
        <a:p>
          <a:endParaRPr lang="es-CL" sz="4400"/>
        </a:p>
      </dgm:t>
    </dgm:pt>
    <dgm:pt modelId="{42A78463-9AAF-46BF-AF68-FD036C47C01B}">
      <dgm:prSet phldrT="[Texto]" custT="1"/>
      <dgm:spPr/>
      <dgm:t>
        <a:bodyPr/>
        <a:lstStyle/>
        <a:p>
          <a:r>
            <a:rPr lang="es-CL" sz="2800" dirty="0"/>
            <a:t>Construcción</a:t>
          </a:r>
        </a:p>
      </dgm:t>
    </dgm:pt>
    <dgm:pt modelId="{5750F13E-261E-4BA2-A39B-19A9CAA4B43E}" type="parTrans" cxnId="{1FC845D9-6735-4294-A7AF-B1A7CA1FE1BA}">
      <dgm:prSet/>
      <dgm:spPr/>
      <dgm:t>
        <a:bodyPr/>
        <a:lstStyle/>
        <a:p>
          <a:endParaRPr lang="es-CL" sz="4400"/>
        </a:p>
      </dgm:t>
    </dgm:pt>
    <dgm:pt modelId="{A7FF063E-E800-4F99-A31C-E6B6A37C39B2}" type="sibTrans" cxnId="{1FC845D9-6735-4294-A7AF-B1A7CA1FE1BA}">
      <dgm:prSet/>
      <dgm:spPr/>
      <dgm:t>
        <a:bodyPr/>
        <a:lstStyle/>
        <a:p>
          <a:endParaRPr lang="es-CL" sz="4400"/>
        </a:p>
      </dgm:t>
    </dgm:pt>
    <dgm:pt modelId="{BE9BCCE0-585A-43F8-BFB3-D8B1F71FAADB}">
      <dgm:prSet phldrT="[Texto]" custT="1"/>
      <dgm:spPr/>
      <dgm:t>
        <a:bodyPr/>
        <a:lstStyle/>
        <a:p>
          <a:r>
            <a:rPr lang="es-CL" sz="2800" dirty="0"/>
            <a:t>Código fuente</a:t>
          </a:r>
        </a:p>
      </dgm:t>
    </dgm:pt>
    <dgm:pt modelId="{7F07C49E-2735-4D44-890D-05946B109E07}" type="parTrans" cxnId="{69AAEC79-8A8C-44AF-BDDA-E8F5D66F6BB5}">
      <dgm:prSet/>
      <dgm:spPr/>
      <dgm:t>
        <a:bodyPr/>
        <a:lstStyle/>
        <a:p>
          <a:endParaRPr lang="es-CL" sz="4400"/>
        </a:p>
      </dgm:t>
    </dgm:pt>
    <dgm:pt modelId="{92202C10-7828-4DA4-AE35-FB5349EE78A8}" type="sibTrans" cxnId="{69AAEC79-8A8C-44AF-BDDA-E8F5D66F6BB5}">
      <dgm:prSet/>
      <dgm:spPr/>
      <dgm:t>
        <a:bodyPr/>
        <a:lstStyle/>
        <a:p>
          <a:endParaRPr lang="es-CL" sz="4400"/>
        </a:p>
      </dgm:t>
    </dgm:pt>
    <dgm:pt modelId="{C8BD83B5-0206-492E-9642-2E86ECFC81BB}">
      <dgm:prSet phldrT="[Texto]" custT="1"/>
      <dgm:spPr/>
      <dgm:t>
        <a:bodyPr/>
        <a:lstStyle/>
        <a:p>
          <a:r>
            <a:rPr lang="es-CL" sz="3200" dirty="0"/>
            <a:t>Pruebas</a:t>
          </a:r>
        </a:p>
      </dgm:t>
    </dgm:pt>
    <dgm:pt modelId="{FAB8B30A-0013-468A-B21A-DCF1F3B21A66}" type="parTrans" cxnId="{150D10AE-8432-4059-BBC5-CD45C94A8F97}">
      <dgm:prSet/>
      <dgm:spPr/>
      <dgm:t>
        <a:bodyPr/>
        <a:lstStyle/>
        <a:p>
          <a:endParaRPr lang="es-CL" sz="4400"/>
        </a:p>
      </dgm:t>
    </dgm:pt>
    <dgm:pt modelId="{F1C1EFD8-8365-4BA1-80C7-F6793C477C53}" type="sibTrans" cxnId="{150D10AE-8432-4059-BBC5-CD45C94A8F97}">
      <dgm:prSet/>
      <dgm:spPr/>
      <dgm:t>
        <a:bodyPr/>
        <a:lstStyle/>
        <a:p>
          <a:endParaRPr lang="es-CL" sz="4400"/>
        </a:p>
      </dgm:t>
    </dgm:pt>
    <dgm:pt modelId="{19D8F912-4213-474B-B926-D6FEE2ADED98}">
      <dgm:prSet phldrT="[Texto]" custT="1"/>
      <dgm:spPr/>
      <dgm:t>
        <a:bodyPr tIns="0"/>
        <a:lstStyle/>
        <a:p>
          <a:pPr defTabSz="625475"/>
          <a:r>
            <a:rPr lang="es-CL" sz="2800" dirty="0"/>
            <a:t>Casos de prueba</a:t>
          </a:r>
        </a:p>
      </dgm:t>
    </dgm:pt>
    <dgm:pt modelId="{8F532393-9AB7-4F33-83FC-A49273299F0F}" type="parTrans" cxnId="{2522EEFF-8051-4A2A-92EA-5C248693E293}">
      <dgm:prSet/>
      <dgm:spPr/>
      <dgm:t>
        <a:bodyPr/>
        <a:lstStyle/>
        <a:p>
          <a:endParaRPr lang="es-CL" sz="4400"/>
        </a:p>
      </dgm:t>
    </dgm:pt>
    <dgm:pt modelId="{A07F8FD9-B30F-4387-B52B-24ED553145E4}" type="sibTrans" cxnId="{2522EEFF-8051-4A2A-92EA-5C248693E293}">
      <dgm:prSet/>
      <dgm:spPr/>
      <dgm:t>
        <a:bodyPr/>
        <a:lstStyle/>
        <a:p>
          <a:endParaRPr lang="es-CL" sz="4400"/>
        </a:p>
      </dgm:t>
    </dgm:pt>
    <dgm:pt modelId="{947B52BC-FEAB-4756-A49C-CFF44E50D6DF}">
      <dgm:prSet phldrT="[Texto]" custT="1"/>
      <dgm:spPr/>
      <dgm:t>
        <a:bodyPr tIns="0"/>
        <a:lstStyle/>
        <a:p>
          <a:pPr defTabSz="625475"/>
          <a:r>
            <a:rPr lang="es-CL" sz="2800" dirty="0"/>
            <a:t>Registro de defectos</a:t>
          </a:r>
        </a:p>
      </dgm:t>
    </dgm:pt>
    <dgm:pt modelId="{214DD9FD-C4C4-4A3D-B54C-05E0E781E251}" type="parTrans" cxnId="{69BE6863-B5BE-42B1-BD46-AC36759BE0F4}">
      <dgm:prSet/>
      <dgm:spPr/>
      <dgm:t>
        <a:bodyPr/>
        <a:lstStyle/>
        <a:p>
          <a:endParaRPr lang="es-CL" sz="4400"/>
        </a:p>
      </dgm:t>
    </dgm:pt>
    <dgm:pt modelId="{A2113BE4-F66F-49DA-BAE1-A7D22D41FCA9}" type="sibTrans" cxnId="{69BE6863-B5BE-42B1-BD46-AC36759BE0F4}">
      <dgm:prSet/>
      <dgm:spPr/>
      <dgm:t>
        <a:bodyPr/>
        <a:lstStyle/>
        <a:p>
          <a:endParaRPr lang="es-CL" sz="4400"/>
        </a:p>
      </dgm:t>
    </dgm:pt>
    <dgm:pt modelId="{498C9CD4-E04E-4E33-8C53-7F53D869C380}">
      <dgm:prSet phldrT="[Texto]" custT="1"/>
      <dgm:spPr/>
      <dgm:t>
        <a:bodyPr tIns="0"/>
        <a:lstStyle/>
        <a:p>
          <a:pPr defTabSz="625475"/>
          <a:r>
            <a:rPr lang="es-CL" sz="2800" dirty="0"/>
            <a:t>Software corregido</a:t>
          </a:r>
        </a:p>
      </dgm:t>
    </dgm:pt>
    <dgm:pt modelId="{86F5CE87-E4A9-4741-A131-9573065DA804}" type="parTrans" cxnId="{59DE14A3-F619-4D4A-AA52-34DA201603E2}">
      <dgm:prSet/>
      <dgm:spPr/>
      <dgm:t>
        <a:bodyPr/>
        <a:lstStyle/>
        <a:p>
          <a:endParaRPr lang="es-CL" sz="4400"/>
        </a:p>
      </dgm:t>
    </dgm:pt>
    <dgm:pt modelId="{4DCF2107-0494-4625-B03B-CC41558DC903}" type="sibTrans" cxnId="{59DE14A3-F619-4D4A-AA52-34DA201603E2}">
      <dgm:prSet/>
      <dgm:spPr/>
      <dgm:t>
        <a:bodyPr/>
        <a:lstStyle/>
        <a:p>
          <a:endParaRPr lang="es-CL" sz="4400"/>
        </a:p>
      </dgm:t>
    </dgm:pt>
    <dgm:pt modelId="{74A75F4E-05E9-40C3-A91F-BE40712658EB}">
      <dgm:prSet phldrT="[Texto]" custT="1"/>
      <dgm:spPr/>
      <dgm:t>
        <a:bodyPr/>
        <a:lstStyle/>
        <a:p>
          <a:r>
            <a:rPr lang="es-CL" sz="2800" dirty="0"/>
            <a:t>Implementación</a:t>
          </a:r>
        </a:p>
      </dgm:t>
    </dgm:pt>
    <dgm:pt modelId="{A80A230E-A358-4DE7-B8B5-DC12F9628CB8}" type="parTrans" cxnId="{3ECF58E1-6507-404D-83D1-F8D742494AFF}">
      <dgm:prSet/>
      <dgm:spPr/>
      <dgm:t>
        <a:bodyPr/>
        <a:lstStyle/>
        <a:p>
          <a:endParaRPr lang="es-CL" sz="4400"/>
        </a:p>
      </dgm:t>
    </dgm:pt>
    <dgm:pt modelId="{6E894EE6-91C2-4932-82DC-8B1107432A2C}" type="sibTrans" cxnId="{3ECF58E1-6507-404D-83D1-F8D742494AFF}">
      <dgm:prSet/>
      <dgm:spPr/>
      <dgm:t>
        <a:bodyPr/>
        <a:lstStyle/>
        <a:p>
          <a:endParaRPr lang="es-CL" sz="4400"/>
        </a:p>
      </dgm:t>
    </dgm:pt>
    <dgm:pt modelId="{6874AF75-B185-4A23-AE05-EB6DEABDCE8A}">
      <dgm:prSet phldrT="[Texto]" custT="1"/>
      <dgm:spPr/>
      <dgm:t>
        <a:bodyPr/>
        <a:lstStyle/>
        <a:p>
          <a:r>
            <a:rPr lang="es-CL" sz="2800" dirty="0"/>
            <a:t>Software instalado</a:t>
          </a:r>
        </a:p>
      </dgm:t>
    </dgm:pt>
    <dgm:pt modelId="{72A82B2C-76F3-47F0-B332-69F0AD266C95}" type="parTrans" cxnId="{568CDE9C-5D96-4373-A7BC-92712A840AA3}">
      <dgm:prSet/>
      <dgm:spPr/>
      <dgm:t>
        <a:bodyPr/>
        <a:lstStyle/>
        <a:p>
          <a:endParaRPr lang="es-CL" sz="4400"/>
        </a:p>
      </dgm:t>
    </dgm:pt>
    <dgm:pt modelId="{DED600AA-1649-4102-A817-ECE48BADC241}" type="sibTrans" cxnId="{568CDE9C-5D96-4373-A7BC-92712A840AA3}">
      <dgm:prSet/>
      <dgm:spPr/>
      <dgm:t>
        <a:bodyPr/>
        <a:lstStyle/>
        <a:p>
          <a:endParaRPr lang="es-CL" sz="4400"/>
        </a:p>
      </dgm:t>
    </dgm:pt>
    <dgm:pt modelId="{701C0710-FE50-4F1D-94F0-1FBB71C9A7CA}">
      <dgm:prSet phldrT="[Texto]" custT="1"/>
      <dgm:spPr/>
      <dgm:t>
        <a:bodyPr/>
        <a:lstStyle/>
        <a:p>
          <a:r>
            <a:rPr lang="es-CL" sz="2800" dirty="0"/>
            <a:t>Casos de uso</a:t>
          </a:r>
        </a:p>
      </dgm:t>
    </dgm:pt>
    <dgm:pt modelId="{0A209ABB-1F46-48C7-8DB7-EFDA5F935B3A}" type="parTrans" cxnId="{924E782E-4602-44FE-BDF5-30DDAA371DD0}">
      <dgm:prSet/>
      <dgm:spPr/>
      <dgm:t>
        <a:bodyPr/>
        <a:lstStyle/>
        <a:p>
          <a:endParaRPr lang="es-CL" sz="4400"/>
        </a:p>
      </dgm:t>
    </dgm:pt>
    <dgm:pt modelId="{74F3A47D-AD90-4DB6-BA2F-39F565A93D6C}" type="sibTrans" cxnId="{924E782E-4602-44FE-BDF5-30DDAA371DD0}">
      <dgm:prSet/>
      <dgm:spPr/>
      <dgm:t>
        <a:bodyPr/>
        <a:lstStyle/>
        <a:p>
          <a:endParaRPr lang="es-CL" sz="4400"/>
        </a:p>
      </dgm:t>
    </dgm:pt>
    <dgm:pt modelId="{09B8C8B4-135E-4B89-B39A-F1769C77BA57}">
      <dgm:prSet phldrT="[Texto]" custT="1"/>
      <dgm:spPr/>
      <dgm:t>
        <a:bodyPr/>
        <a:lstStyle/>
        <a:p>
          <a:r>
            <a:rPr lang="es-CL" sz="2800" dirty="0"/>
            <a:t>Modelo ER</a:t>
          </a:r>
        </a:p>
      </dgm:t>
    </dgm:pt>
    <dgm:pt modelId="{9C217183-7C95-426F-9807-6E5055B05B72}" type="parTrans" cxnId="{9E616022-76E3-462F-A5C1-F8AF34B40443}">
      <dgm:prSet/>
      <dgm:spPr/>
      <dgm:t>
        <a:bodyPr/>
        <a:lstStyle/>
        <a:p>
          <a:endParaRPr lang="es-CL" sz="4400"/>
        </a:p>
      </dgm:t>
    </dgm:pt>
    <dgm:pt modelId="{D5355538-C9F9-4AF6-A5AE-A90EF1A2C5A6}" type="sibTrans" cxnId="{9E616022-76E3-462F-A5C1-F8AF34B40443}">
      <dgm:prSet/>
      <dgm:spPr/>
      <dgm:t>
        <a:bodyPr/>
        <a:lstStyle/>
        <a:p>
          <a:endParaRPr lang="es-CL" sz="4400"/>
        </a:p>
      </dgm:t>
    </dgm:pt>
    <dgm:pt modelId="{CD30EC56-90D6-4E33-9D3F-E799295C04C9}">
      <dgm:prSet phldrT="[Texto]" custT="1"/>
      <dgm:spPr/>
      <dgm:t>
        <a:bodyPr/>
        <a:lstStyle/>
        <a:p>
          <a:r>
            <a:rPr lang="es-CL" sz="2800" dirty="0"/>
            <a:t>Scripts BDD</a:t>
          </a:r>
        </a:p>
      </dgm:t>
    </dgm:pt>
    <dgm:pt modelId="{D87EFEE0-BD24-479E-979D-2DC45ED51B28}" type="parTrans" cxnId="{BE82BE85-8AB9-4A18-A231-DF5281C8F8C5}">
      <dgm:prSet/>
      <dgm:spPr/>
      <dgm:t>
        <a:bodyPr/>
        <a:lstStyle/>
        <a:p>
          <a:endParaRPr lang="es-CL" sz="4400"/>
        </a:p>
      </dgm:t>
    </dgm:pt>
    <dgm:pt modelId="{F980771B-9E53-4944-AC1A-3280657B2BEA}" type="sibTrans" cxnId="{BE82BE85-8AB9-4A18-A231-DF5281C8F8C5}">
      <dgm:prSet/>
      <dgm:spPr/>
      <dgm:t>
        <a:bodyPr/>
        <a:lstStyle/>
        <a:p>
          <a:endParaRPr lang="es-CL" sz="4400"/>
        </a:p>
      </dgm:t>
    </dgm:pt>
    <dgm:pt modelId="{2CDFE641-50CF-43A6-BA83-6C2C7B4E7B6E}">
      <dgm:prSet phldrT="[Texto]" custT="1"/>
      <dgm:spPr/>
      <dgm:t>
        <a:bodyPr/>
        <a:lstStyle/>
        <a:p>
          <a:r>
            <a:rPr lang="es-CL" sz="2800" dirty="0"/>
            <a:t>Manuales</a:t>
          </a:r>
        </a:p>
      </dgm:t>
    </dgm:pt>
    <dgm:pt modelId="{603576EC-93A9-44F3-9FDC-C3DE1EEC8741}" type="parTrans" cxnId="{AAA3034A-29FC-47D5-A892-90EF8E22F7C6}">
      <dgm:prSet/>
      <dgm:spPr/>
      <dgm:t>
        <a:bodyPr/>
        <a:lstStyle/>
        <a:p>
          <a:endParaRPr lang="es-CL" sz="4400"/>
        </a:p>
      </dgm:t>
    </dgm:pt>
    <dgm:pt modelId="{5EE8A61F-405F-4207-A3CE-65D9E1AA13E5}" type="sibTrans" cxnId="{AAA3034A-29FC-47D5-A892-90EF8E22F7C6}">
      <dgm:prSet/>
      <dgm:spPr/>
      <dgm:t>
        <a:bodyPr/>
        <a:lstStyle/>
        <a:p>
          <a:endParaRPr lang="es-CL" sz="4400"/>
        </a:p>
      </dgm:t>
    </dgm:pt>
    <dgm:pt modelId="{952B3C32-56FD-4A58-BA7C-EF8EF6D518F0}" type="pres">
      <dgm:prSet presAssocID="{951B6469-068C-4C99-817E-D1CE298FF5EF}" presName="Name0" presStyleCnt="0">
        <dgm:presLayoutVars>
          <dgm:dir/>
          <dgm:animLvl val="lvl"/>
          <dgm:resizeHandles val="exact"/>
        </dgm:presLayoutVars>
      </dgm:prSet>
      <dgm:spPr/>
    </dgm:pt>
    <dgm:pt modelId="{0B1E7AA7-E8D0-422A-A91D-4A7803E8E385}" type="pres">
      <dgm:prSet presAssocID="{951B6469-068C-4C99-817E-D1CE298FF5EF}" presName="tSp" presStyleCnt="0"/>
      <dgm:spPr/>
    </dgm:pt>
    <dgm:pt modelId="{498661E8-8BBA-453C-9CC9-C7027F7B4D0D}" type="pres">
      <dgm:prSet presAssocID="{951B6469-068C-4C99-817E-D1CE298FF5EF}" presName="bSp" presStyleCnt="0"/>
      <dgm:spPr/>
    </dgm:pt>
    <dgm:pt modelId="{0147C20F-E5E4-4F06-B2C7-ADD20DAD51EB}" type="pres">
      <dgm:prSet presAssocID="{951B6469-068C-4C99-817E-D1CE298FF5EF}" presName="process" presStyleCnt="0"/>
      <dgm:spPr/>
    </dgm:pt>
    <dgm:pt modelId="{6B52A858-E3FE-44D6-8BA4-4C474536CD86}" type="pres">
      <dgm:prSet presAssocID="{4D7F3A96-0791-4691-854B-9F6E04F681A6}" presName="composite1" presStyleCnt="0"/>
      <dgm:spPr/>
    </dgm:pt>
    <dgm:pt modelId="{67C84810-4505-47F1-92AB-E6B80AFB9362}" type="pres">
      <dgm:prSet presAssocID="{4D7F3A96-0791-4691-854B-9F6E04F681A6}" presName="dummyNode1" presStyleLbl="node1" presStyleIdx="0" presStyleCnt="5"/>
      <dgm:spPr/>
    </dgm:pt>
    <dgm:pt modelId="{5B496203-ACFC-4944-9579-E974DC041C4F}" type="pres">
      <dgm:prSet presAssocID="{4D7F3A96-0791-4691-854B-9F6E04F681A6}" presName="childNode1" presStyleLbl="bgAcc1" presStyleIdx="0" presStyleCnt="5">
        <dgm:presLayoutVars>
          <dgm:bulletEnabled val="1"/>
        </dgm:presLayoutVars>
      </dgm:prSet>
      <dgm:spPr/>
    </dgm:pt>
    <dgm:pt modelId="{C3DCCE4B-41FD-4FD8-82C7-11B5CDC5BBBD}" type="pres">
      <dgm:prSet presAssocID="{4D7F3A96-0791-4691-854B-9F6E04F681A6}" presName="childNode1tx" presStyleLbl="bgAcc1" presStyleIdx="0" presStyleCnt="5">
        <dgm:presLayoutVars>
          <dgm:bulletEnabled val="1"/>
        </dgm:presLayoutVars>
      </dgm:prSet>
      <dgm:spPr/>
    </dgm:pt>
    <dgm:pt modelId="{9C8BBB87-9C0C-4576-8ECB-051E5798D8F4}" type="pres">
      <dgm:prSet presAssocID="{4D7F3A96-0791-4691-854B-9F6E04F681A6}" presName="parentNode1" presStyleLbl="node1" presStyleIdx="0" presStyleCnt="5" custLinFactNeighborX="-2320" custLinFactNeighborY="36204">
        <dgm:presLayoutVars>
          <dgm:chMax val="1"/>
          <dgm:bulletEnabled val="1"/>
        </dgm:presLayoutVars>
      </dgm:prSet>
      <dgm:spPr/>
    </dgm:pt>
    <dgm:pt modelId="{2DD873D7-1EE7-4F55-A1D9-776FD2478380}" type="pres">
      <dgm:prSet presAssocID="{4D7F3A96-0791-4691-854B-9F6E04F681A6}" presName="connSite1" presStyleCnt="0"/>
      <dgm:spPr/>
    </dgm:pt>
    <dgm:pt modelId="{C0F702D5-5391-488B-B958-E7C7A1698F50}" type="pres">
      <dgm:prSet presAssocID="{9839FB4F-FE61-4D07-9AE8-7C98D4707FE5}" presName="Name9" presStyleLbl="sibTrans2D1" presStyleIdx="0" presStyleCnt="4"/>
      <dgm:spPr/>
    </dgm:pt>
    <dgm:pt modelId="{BDCBBF35-78B2-405D-83AA-53786114C999}" type="pres">
      <dgm:prSet presAssocID="{F5A77B27-15FB-4B25-8A57-66987FC1832B}" presName="composite2" presStyleCnt="0"/>
      <dgm:spPr/>
    </dgm:pt>
    <dgm:pt modelId="{5D4B565C-D98B-4F9D-8252-2F1420A077DE}" type="pres">
      <dgm:prSet presAssocID="{F5A77B27-15FB-4B25-8A57-66987FC1832B}" presName="dummyNode2" presStyleLbl="node1" presStyleIdx="0" presStyleCnt="5"/>
      <dgm:spPr/>
    </dgm:pt>
    <dgm:pt modelId="{55CF310D-8D72-4876-BE5B-C5227F3495B2}" type="pres">
      <dgm:prSet presAssocID="{F5A77B27-15FB-4B25-8A57-66987FC1832B}" presName="childNode2" presStyleLbl="bgAcc1" presStyleIdx="1" presStyleCnt="5" custScaleY="123403">
        <dgm:presLayoutVars>
          <dgm:bulletEnabled val="1"/>
        </dgm:presLayoutVars>
      </dgm:prSet>
      <dgm:spPr/>
    </dgm:pt>
    <dgm:pt modelId="{4B6DDEFB-80EC-49BD-80A9-7E91E063A837}" type="pres">
      <dgm:prSet presAssocID="{F5A77B27-15FB-4B25-8A57-66987FC1832B}" presName="childNode2tx" presStyleLbl="bgAcc1" presStyleIdx="1" presStyleCnt="5">
        <dgm:presLayoutVars>
          <dgm:bulletEnabled val="1"/>
        </dgm:presLayoutVars>
      </dgm:prSet>
      <dgm:spPr/>
    </dgm:pt>
    <dgm:pt modelId="{4F84A977-C493-4E10-A995-ACD0DFD62587}" type="pres">
      <dgm:prSet presAssocID="{F5A77B27-15FB-4B25-8A57-66987FC1832B}" presName="parentNode2" presStyleLbl="node1" presStyleIdx="1" presStyleCnt="5">
        <dgm:presLayoutVars>
          <dgm:chMax val="0"/>
          <dgm:bulletEnabled val="1"/>
        </dgm:presLayoutVars>
      </dgm:prSet>
      <dgm:spPr/>
    </dgm:pt>
    <dgm:pt modelId="{E47DC5A7-F84A-49D6-B487-5183F01DBF4A}" type="pres">
      <dgm:prSet presAssocID="{F5A77B27-15FB-4B25-8A57-66987FC1832B}" presName="connSite2" presStyleCnt="0"/>
      <dgm:spPr/>
    </dgm:pt>
    <dgm:pt modelId="{42A19FC4-4659-4B8A-8A04-BA914A570FE2}" type="pres">
      <dgm:prSet presAssocID="{9A5AB187-7AB9-4F6E-8E3F-8A54D50CCA03}" presName="Name18" presStyleLbl="sibTrans2D1" presStyleIdx="1" presStyleCnt="4"/>
      <dgm:spPr/>
    </dgm:pt>
    <dgm:pt modelId="{86ADD0C3-2FB4-40C5-A2DB-CB6C57D2F444}" type="pres">
      <dgm:prSet presAssocID="{42A78463-9AAF-46BF-AF68-FD036C47C01B}" presName="composite1" presStyleCnt="0"/>
      <dgm:spPr/>
    </dgm:pt>
    <dgm:pt modelId="{76D12D2B-CB62-4318-A2D8-98F54E535213}" type="pres">
      <dgm:prSet presAssocID="{42A78463-9AAF-46BF-AF68-FD036C47C01B}" presName="dummyNode1" presStyleLbl="node1" presStyleIdx="1" presStyleCnt="5"/>
      <dgm:spPr/>
    </dgm:pt>
    <dgm:pt modelId="{F1B82237-0943-4BEE-9ED4-0F3105D2EF41}" type="pres">
      <dgm:prSet presAssocID="{42A78463-9AAF-46BF-AF68-FD036C47C01B}" presName="childNode1" presStyleLbl="bgAcc1" presStyleIdx="2" presStyleCnt="5">
        <dgm:presLayoutVars>
          <dgm:bulletEnabled val="1"/>
        </dgm:presLayoutVars>
      </dgm:prSet>
      <dgm:spPr/>
    </dgm:pt>
    <dgm:pt modelId="{D4AB0952-51D3-4383-A33B-B7C3948AB16C}" type="pres">
      <dgm:prSet presAssocID="{42A78463-9AAF-46BF-AF68-FD036C47C01B}" presName="childNode1tx" presStyleLbl="bgAcc1" presStyleIdx="2" presStyleCnt="5">
        <dgm:presLayoutVars>
          <dgm:bulletEnabled val="1"/>
        </dgm:presLayoutVars>
      </dgm:prSet>
      <dgm:spPr/>
    </dgm:pt>
    <dgm:pt modelId="{E6CA1D64-D272-41F3-BF7D-D077C9FEC99F}" type="pres">
      <dgm:prSet presAssocID="{42A78463-9AAF-46BF-AF68-FD036C47C01B}" presName="parentNode1" presStyleLbl="node1" presStyleIdx="2" presStyleCnt="5">
        <dgm:presLayoutVars>
          <dgm:chMax val="1"/>
          <dgm:bulletEnabled val="1"/>
        </dgm:presLayoutVars>
      </dgm:prSet>
      <dgm:spPr/>
    </dgm:pt>
    <dgm:pt modelId="{40A04F48-472A-42BF-BBE0-504651F31D0A}" type="pres">
      <dgm:prSet presAssocID="{42A78463-9AAF-46BF-AF68-FD036C47C01B}" presName="connSite1" presStyleCnt="0"/>
      <dgm:spPr/>
    </dgm:pt>
    <dgm:pt modelId="{C4EFF154-5EE2-4351-8A7D-7EB66E59EFCC}" type="pres">
      <dgm:prSet presAssocID="{A7FF063E-E800-4F99-A31C-E6B6A37C39B2}" presName="Name9" presStyleLbl="sibTrans2D1" presStyleIdx="2" presStyleCnt="4"/>
      <dgm:spPr/>
    </dgm:pt>
    <dgm:pt modelId="{20030A6A-2476-4F74-BB23-26DEBD6EADC8}" type="pres">
      <dgm:prSet presAssocID="{C8BD83B5-0206-492E-9642-2E86ECFC81BB}" presName="composite2" presStyleCnt="0"/>
      <dgm:spPr/>
    </dgm:pt>
    <dgm:pt modelId="{1F5282F1-72EE-45BB-9970-AAB0E085F901}" type="pres">
      <dgm:prSet presAssocID="{C8BD83B5-0206-492E-9642-2E86ECFC81BB}" presName="dummyNode2" presStyleLbl="node1" presStyleIdx="2" presStyleCnt="5"/>
      <dgm:spPr/>
    </dgm:pt>
    <dgm:pt modelId="{ED814645-48BC-4591-84BC-1C021B193327}" type="pres">
      <dgm:prSet presAssocID="{C8BD83B5-0206-492E-9642-2E86ECFC81BB}" presName="childNode2" presStyleLbl="bgAcc1" presStyleIdx="3" presStyleCnt="5" custScaleX="136742" custScaleY="123473">
        <dgm:presLayoutVars>
          <dgm:bulletEnabled val="1"/>
        </dgm:presLayoutVars>
      </dgm:prSet>
      <dgm:spPr/>
    </dgm:pt>
    <dgm:pt modelId="{23B95A4E-8120-47C9-BC88-5A0C9F3E34C1}" type="pres">
      <dgm:prSet presAssocID="{C8BD83B5-0206-492E-9642-2E86ECFC81BB}" presName="childNode2tx" presStyleLbl="bgAcc1" presStyleIdx="3" presStyleCnt="5">
        <dgm:presLayoutVars>
          <dgm:bulletEnabled val="1"/>
        </dgm:presLayoutVars>
      </dgm:prSet>
      <dgm:spPr/>
    </dgm:pt>
    <dgm:pt modelId="{6FD2DFD1-B201-48AA-91AD-25B37B0B0ED2}" type="pres">
      <dgm:prSet presAssocID="{C8BD83B5-0206-492E-9642-2E86ECFC81BB}" presName="parentNode2" presStyleLbl="node1" presStyleIdx="3" presStyleCnt="5" custLinFactNeighborX="6321" custLinFactNeighborY="-34966">
        <dgm:presLayoutVars>
          <dgm:chMax val="0"/>
          <dgm:bulletEnabled val="1"/>
        </dgm:presLayoutVars>
      </dgm:prSet>
      <dgm:spPr/>
    </dgm:pt>
    <dgm:pt modelId="{DB475DE9-F1A6-4000-8050-876F243A117F}" type="pres">
      <dgm:prSet presAssocID="{C8BD83B5-0206-492E-9642-2E86ECFC81BB}" presName="connSite2" presStyleCnt="0"/>
      <dgm:spPr/>
    </dgm:pt>
    <dgm:pt modelId="{F587760A-4148-463F-A98E-7C629DFD3EA5}" type="pres">
      <dgm:prSet presAssocID="{F1C1EFD8-8365-4BA1-80C7-F6793C477C53}" presName="Name18" presStyleLbl="sibTrans2D1" presStyleIdx="3" presStyleCnt="4"/>
      <dgm:spPr/>
    </dgm:pt>
    <dgm:pt modelId="{8C89242E-C7CA-455F-9FEF-63F4B096C60E}" type="pres">
      <dgm:prSet presAssocID="{74A75F4E-05E9-40C3-A91F-BE40712658EB}" presName="composite1" presStyleCnt="0"/>
      <dgm:spPr/>
    </dgm:pt>
    <dgm:pt modelId="{4C3E386F-19A4-41F7-952D-DFC70303BE94}" type="pres">
      <dgm:prSet presAssocID="{74A75F4E-05E9-40C3-A91F-BE40712658EB}" presName="dummyNode1" presStyleLbl="node1" presStyleIdx="3" presStyleCnt="5"/>
      <dgm:spPr/>
    </dgm:pt>
    <dgm:pt modelId="{99619F30-1C54-40F6-9348-72CF2D9EF435}" type="pres">
      <dgm:prSet presAssocID="{74A75F4E-05E9-40C3-A91F-BE40712658EB}" presName="childNode1" presStyleLbl="bgAcc1" presStyleIdx="4" presStyleCnt="5">
        <dgm:presLayoutVars>
          <dgm:bulletEnabled val="1"/>
        </dgm:presLayoutVars>
      </dgm:prSet>
      <dgm:spPr/>
    </dgm:pt>
    <dgm:pt modelId="{300F0E17-90F9-434C-B3CC-8F897B77C221}" type="pres">
      <dgm:prSet presAssocID="{74A75F4E-05E9-40C3-A91F-BE40712658EB}" presName="childNode1tx" presStyleLbl="bgAcc1" presStyleIdx="4" presStyleCnt="5">
        <dgm:presLayoutVars>
          <dgm:bulletEnabled val="1"/>
        </dgm:presLayoutVars>
      </dgm:prSet>
      <dgm:spPr/>
    </dgm:pt>
    <dgm:pt modelId="{D984B54F-3485-4EF8-BF5B-312368F1AA9A}" type="pres">
      <dgm:prSet presAssocID="{74A75F4E-05E9-40C3-A91F-BE40712658EB}" presName="parentNode1" presStyleLbl="node1" presStyleIdx="4" presStyleCnt="5" custScaleX="117483">
        <dgm:presLayoutVars>
          <dgm:chMax val="1"/>
          <dgm:bulletEnabled val="1"/>
        </dgm:presLayoutVars>
      </dgm:prSet>
      <dgm:spPr/>
    </dgm:pt>
    <dgm:pt modelId="{BA22D4B8-6EB9-40B2-84C9-14C9512293CA}" type="pres">
      <dgm:prSet presAssocID="{74A75F4E-05E9-40C3-A91F-BE40712658EB}" presName="connSite1" presStyleCnt="0"/>
      <dgm:spPr/>
    </dgm:pt>
  </dgm:ptLst>
  <dgm:cxnLst>
    <dgm:cxn modelId="{28D93406-DE62-46DE-B59D-E67491DDD3DA}" type="presOf" srcId="{498C9CD4-E04E-4E33-8C53-7F53D869C380}" destId="{23B95A4E-8120-47C9-BC88-5A0C9F3E34C1}" srcOrd="1" destOrd="2" presId="urn:microsoft.com/office/officeart/2005/8/layout/hProcess4"/>
    <dgm:cxn modelId="{AF0E4707-A37A-49EB-8D69-773AD5D03594}" type="presOf" srcId="{701C0710-FE50-4F1D-94F0-1FBB71C9A7CA}" destId="{4B6DDEFB-80EC-49BD-80A9-7E91E063A837}" srcOrd="1" destOrd="0" presId="urn:microsoft.com/office/officeart/2005/8/layout/hProcess4"/>
    <dgm:cxn modelId="{0D08330A-84FD-482E-B1EE-591BBFDFFD7C}" type="presOf" srcId="{6874AF75-B185-4A23-AE05-EB6DEABDCE8A}" destId="{300F0E17-90F9-434C-B3CC-8F897B77C221}" srcOrd="1" destOrd="0" presId="urn:microsoft.com/office/officeart/2005/8/layout/hProcess4"/>
    <dgm:cxn modelId="{EF034211-9C4E-4E4B-A107-46F02608BA44}" type="presOf" srcId="{C8BD83B5-0206-492E-9642-2E86ECFC81BB}" destId="{6FD2DFD1-B201-48AA-91AD-25B37B0B0ED2}" srcOrd="0" destOrd="0" presId="urn:microsoft.com/office/officeart/2005/8/layout/hProcess4"/>
    <dgm:cxn modelId="{8EA3A012-EBE3-4C00-885B-5F5EE10EB355}" type="presOf" srcId="{2CDFE641-50CF-43A6-BA83-6C2C7B4E7B6E}" destId="{99619F30-1C54-40F6-9348-72CF2D9EF435}" srcOrd="0" destOrd="1" presId="urn:microsoft.com/office/officeart/2005/8/layout/hProcess4"/>
    <dgm:cxn modelId="{F6A9A512-1866-4050-BB22-A661BE196095}" type="presOf" srcId="{BE9BCCE0-585A-43F8-BFB3-D8B1F71FAADB}" destId="{F1B82237-0943-4BEE-9ED4-0F3105D2EF41}" srcOrd="0" destOrd="0" presId="urn:microsoft.com/office/officeart/2005/8/layout/hProcess4"/>
    <dgm:cxn modelId="{3960B21F-C722-4701-9530-8624647393DB}" type="presOf" srcId="{498C9CD4-E04E-4E33-8C53-7F53D869C380}" destId="{ED814645-48BC-4591-84BC-1C021B193327}" srcOrd="0" destOrd="2" presId="urn:microsoft.com/office/officeart/2005/8/layout/hProcess4"/>
    <dgm:cxn modelId="{9E616022-76E3-462F-A5C1-F8AF34B40443}" srcId="{F5A77B27-15FB-4B25-8A57-66987FC1832B}" destId="{09B8C8B4-135E-4B89-B39A-F1769C77BA57}" srcOrd="1" destOrd="0" parTransId="{9C217183-7C95-426F-9807-6E5055B05B72}" sibTransId="{D5355538-C9F9-4AF6-A5AE-A90EF1A2C5A6}"/>
    <dgm:cxn modelId="{7D957126-D0BD-4F66-990C-8F2CA1F45910}" type="presOf" srcId="{9839FB4F-FE61-4D07-9AE8-7C98D4707FE5}" destId="{C0F702D5-5391-488B-B958-E7C7A1698F50}" srcOrd="0" destOrd="0" presId="urn:microsoft.com/office/officeart/2005/8/layout/hProcess4"/>
    <dgm:cxn modelId="{18398827-2B26-4454-9E14-17F2B1F52D69}" type="presOf" srcId="{947B52BC-FEAB-4756-A49C-CFF44E50D6DF}" destId="{ED814645-48BC-4591-84BC-1C021B193327}" srcOrd="0" destOrd="1" presId="urn:microsoft.com/office/officeart/2005/8/layout/hProcess4"/>
    <dgm:cxn modelId="{924E782E-4602-44FE-BDF5-30DDAA371DD0}" srcId="{F5A77B27-15FB-4B25-8A57-66987FC1832B}" destId="{701C0710-FE50-4F1D-94F0-1FBB71C9A7CA}" srcOrd="0" destOrd="0" parTransId="{0A209ABB-1F46-48C7-8DB7-EFDA5F935B3A}" sibTransId="{74F3A47D-AD90-4DB6-BA2F-39F565A93D6C}"/>
    <dgm:cxn modelId="{F50BDA30-C4A0-4A1B-886D-108780E6727D}" type="presOf" srcId="{A7FF063E-E800-4F99-A31C-E6B6A37C39B2}" destId="{C4EFF154-5EE2-4351-8A7D-7EB66E59EFCC}" srcOrd="0" destOrd="0" presId="urn:microsoft.com/office/officeart/2005/8/layout/hProcess4"/>
    <dgm:cxn modelId="{F85C4932-BEAD-46B1-8BEC-B34146EE5B1D}" type="presOf" srcId="{4D7F3A96-0791-4691-854B-9F6E04F681A6}" destId="{9C8BBB87-9C0C-4576-8ECB-051E5798D8F4}" srcOrd="0" destOrd="0" presId="urn:microsoft.com/office/officeart/2005/8/layout/hProcess4"/>
    <dgm:cxn modelId="{658E3A33-3D89-4DE8-A692-4B9BF3186C59}" srcId="{4D7F3A96-0791-4691-854B-9F6E04F681A6}" destId="{680DA682-502A-44D5-8246-E6996DA0192E}" srcOrd="1" destOrd="0" parTransId="{CB62A96F-6D67-4498-86C3-12794C62ADF2}" sibTransId="{1C12F9AB-1C99-4E04-AD0C-36DE7830FC44}"/>
    <dgm:cxn modelId="{A2339035-0711-48CE-B073-CDE902FEB16E}" srcId="{4D7F3A96-0791-4691-854B-9F6E04F681A6}" destId="{0209CF56-564F-44C8-9DBA-2921F7F48C26}" srcOrd="0" destOrd="0" parTransId="{00183056-E897-4647-A461-0EC9FAEB3265}" sibTransId="{4604FDAC-2E08-4B88-945D-3FEA7E6B9354}"/>
    <dgm:cxn modelId="{9EDA393E-DAB4-47F2-95A0-FAF51A663577}" type="presOf" srcId="{F5A77B27-15FB-4B25-8A57-66987FC1832B}" destId="{4F84A977-C493-4E10-A995-ACD0DFD62587}" srcOrd="0" destOrd="0" presId="urn:microsoft.com/office/officeart/2005/8/layout/hProcess4"/>
    <dgm:cxn modelId="{F076AE5D-B291-4B96-9C82-43311D5663D6}" srcId="{951B6469-068C-4C99-817E-D1CE298FF5EF}" destId="{F5A77B27-15FB-4B25-8A57-66987FC1832B}" srcOrd="1" destOrd="0" parTransId="{B0CFF27C-89D7-442C-83A8-20D76F8ED27D}" sibTransId="{9A5AB187-7AB9-4F6E-8E3F-8A54D50CCA03}"/>
    <dgm:cxn modelId="{6FBC705E-BF3D-432F-8111-9C8AF9C241CD}" type="presOf" srcId="{C12F11B8-B310-4273-AE3A-6016D2EC00AF}" destId="{55CF310D-8D72-4876-BE5B-C5227F3495B2}" srcOrd="0" destOrd="2" presId="urn:microsoft.com/office/officeart/2005/8/layout/hProcess4"/>
    <dgm:cxn modelId="{69BE6863-B5BE-42B1-BD46-AC36759BE0F4}" srcId="{C8BD83B5-0206-492E-9642-2E86ECFC81BB}" destId="{947B52BC-FEAB-4756-A49C-CFF44E50D6DF}" srcOrd="1" destOrd="0" parTransId="{214DD9FD-C4C4-4A3D-B54C-05E0E781E251}" sibTransId="{A2113BE4-F66F-49DA-BAE1-A7D22D41FCA9}"/>
    <dgm:cxn modelId="{EB5A7748-5B77-4EC7-B1DE-5CA0950D7736}" type="presOf" srcId="{701C0710-FE50-4F1D-94F0-1FBB71C9A7CA}" destId="{55CF310D-8D72-4876-BE5B-C5227F3495B2}" srcOrd="0" destOrd="0" presId="urn:microsoft.com/office/officeart/2005/8/layout/hProcess4"/>
    <dgm:cxn modelId="{AAA3034A-29FC-47D5-A892-90EF8E22F7C6}" srcId="{74A75F4E-05E9-40C3-A91F-BE40712658EB}" destId="{2CDFE641-50CF-43A6-BA83-6C2C7B4E7B6E}" srcOrd="1" destOrd="0" parTransId="{603576EC-93A9-44F3-9FDC-C3DE1EEC8741}" sibTransId="{5EE8A61F-405F-4207-A3CE-65D9E1AA13E5}"/>
    <dgm:cxn modelId="{0C616A6B-537B-4DEF-8A38-9247984BB8DB}" type="presOf" srcId="{BE9BCCE0-585A-43F8-BFB3-D8B1F71FAADB}" destId="{D4AB0952-51D3-4383-A33B-B7C3948AB16C}" srcOrd="1" destOrd="0" presId="urn:microsoft.com/office/officeart/2005/8/layout/hProcess4"/>
    <dgm:cxn modelId="{AFA2D96E-D4D5-4152-A4FF-9F38DC0433AF}" type="presOf" srcId="{951B6469-068C-4C99-817E-D1CE298FF5EF}" destId="{952B3C32-56FD-4A58-BA7C-EF8EF6D518F0}" srcOrd="0" destOrd="0" presId="urn:microsoft.com/office/officeart/2005/8/layout/hProcess4"/>
    <dgm:cxn modelId="{BE6E3470-1274-475B-B2FE-B62102C4F052}" type="presOf" srcId="{CD30EC56-90D6-4E33-9D3F-E799295C04C9}" destId="{D4AB0952-51D3-4383-A33B-B7C3948AB16C}" srcOrd="1" destOrd="1" presId="urn:microsoft.com/office/officeart/2005/8/layout/hProcess4"/>
    <dgm:cxn modelId="{69E6EB57-BC70-4165-861A-EFF53BEAA8A4}" type="presOf" srcId="{947B52BC-FEAB-4756-A49C-CFF44E50D6DF}" destId="{23B95A4E-8120-47C9-BC88-5A0C9F3E34C1}" srcOrd="1" destOrd="1" presId="urn:microsoft.com/office/officeart/2005/8/layout/hProcess4"/>
    <dgm:cxn modelId="{69AAEC79-8A8C-44AF-BDDA-E8F5D66F6BB5}" srcId="{42A78463-9AAF-46BF-AF68-FD036C47C01B}" destId="{BE9BCCE0-585A-43F8-BFB3-D8B1F71FAADB}" srcOrd="0" destOrd="0" parTransId="{7F07C49E-2735-4D44-890D-05946B109E07}" sibTransId="{92202C10-7828-4DA4-AE35-FB5349EE78A8}"/>
    <dgm:cxn modelId="{789AFE80-222F-4706-AD08-58ADDD478392}" type="presOf" srcId="{0209CF56-564F-44C8-9DBA-2921F7F48C26}" destId="{C3DCCE4B-41FD-4FD8-82C7-11B5CDC5BBBD}" srcOrd="1" destOrd="0" presId="urn:microsoft.com/office/officeart/2005/8/layout/hProcess4"/>
    <dgm:cxn modelId="{BE82BE85-8AB9-4A18-A231-DF5281C8F8C5}" srcId="{42A78463-9AAF-46BF-AF68-FD036C47C01B}" destId="{CD30EC56-90D6-4E33-9D3F-E799295C04C9}" srcOrd="1" destOrd="0" parTransId="{D87EFEE0-BD24-479E-979D-2DC45ED51B28}" sibTransId="{F980771B-9E53-4944-AC1A-3280657B2BEA}"/>
    <dgm:cxn modelId="{15B54989-3694-4514-8279-8F1ED8A2F650}" type="presOf" srcId="{09B8C8B4-135E-4B89-B39A-F1769C77BA57}" destId="{4B6DDEFB-80EC-49BD-80A9-7E91E063A837}" srcOrd="1" destOrd="1" presId="urn:microsoft.com/office/officeart/2005/8/layout/hProcess4"/>
    <dgm:cxn modelId="{3786129C-A724-47BB-8408-3E1E283CAD28}" type="presOf" srcId="{9A5AB187-7AB9-4F6E-8E3F-8A54D50CCA03}" destId="{42A19FC4-4659-4B8A-8A04-BA914A570FE2}" srcOrd="0" destOrd="0" presId="urn:microsoft.com/office/officeart/2005/8/layout/hProcess4"/>
    <dgm:cxn modelId="{568CDE9C-5D96-4373-A7BC-92712A840AA3}" srcId="{74A75F4E-05E9-40C3-A91F-BE40712658EB}" destId="{6874AF75-B185-4A23-AE05-EB6DEABDCE8A}" srcOrd="0" destOrd="0" parTransId="{72A82B2C-76F3-47F0-B332-69F0AD266C95}" sibTransId="{DED600AA-1649-4102-A817-ECE48BADC241}"/>
    <dgm:cxn modelId="{59DE14A3-F619-4D4A-AA52-34DA201603E2}" srcId="{C8BD83B5-0206-492E-9642-2E86ECFC81BB}" destId="{498C9CD4-E04E-4E33-8C53-7F53D869C380}" srcOrd="2" destOrd="0" parTransId="{86F5CE87-E4A9-4741-A131-9573065DA804}" sibTransId="{4DCF2107-0494-4625-B03B-CC41558DC903}"/>
    <dgm:cxn modelId="{B76011A9-4E50-4A23-AED1-EF14CB059E88}" type="presOf" srcId="{19D8F912-4213-474B-B926-D6FEE2ADED98}" destId="{23B95A4E-8120-47C9-BC88-5A0C9F3E34C1}" srcOrd="1" destOrd="0" presId="urn:microsoft.com/office/officeart/2005/8/layout/hProcess4"/>
    <dgm:cxn modelId="{A6DFF8AD-1A41-423B-888A-746634DF8D81}" type="presOf" srcId="{74A75F4E-05E9-40C3-A91F-BE40712658EB}" destId="{D984B54F-3485-4EF8-BF5B-312368F1AA9A}" srcOrd="0" destOrd="0" presId="urn:microsoft.com/office/officeart/2005/8/layout/hProcess4"/>
    <dgm:cxn modelId="{150D10AE-8432-4059-BBC5-CD45C94A8F97}" srcId="{951B6469-068C-4C99-817E-D1CE298FF5EF}" destId="{C8BD83B5-0206-492E-9642-2E86ECFC81BB}" srcOrd="3" destOrd="0" parTransId="{FAB8B30A-0013-468A-B21A-DCF1F3B21A66}" sibTransId="{F1C1EFD8-8365-4BA1-80C7-F6793C477C53}"/>
    <dgm:cxn modelId="{4E430BB8-104E-4720-BD0C-BB4347982CC4}" srcId="{F5A77B27-15FB-4B25-8A57-66987FC1832B}" destId="{C12F11B8-B310-4273-AE3A-6016D2EC00AF}" srcOrd="2" destOrd="0" parTransId="{CBEC8E73-9D1D-4F45-A8E5-00494C190731}" sibTransId="{C0135BDC-EC4B-49B2-8F55-4A6F5AE6A419}"/>
    <dgm:cxn modelId="{C5BB43BB-51FE-4D5F-BD54-895C1D399DA4}" type="presOf" srcId="{680DA682-502A-44D5-8246-E6996DA0192E}" destId="{C3DCCE4B-41FD-4FD8-82C7-11B5CDC5BBBD}" srcOrd="1" destOrd="1" presId="urn:microsoft.com/office/officeart/2005/8/layout/hProcess4"/>
    <dgm:cxn modelId="{489025BE-58D8-465A-BAA1-F3B8973B4B47}" type="presOf" srcId="{C12F11B8-B310-4273-AE3A-6016D2EC00AF}" destId="{4B6DDEFB-80EC-49BD-80A9-7E91E063A837}" srcOrd="1" destOrd="2" presId="urn:microsoft.com/office/officeart/2005/8/layout/hProcess4"/>
    <dgm:cxn modelId="{498DE2C9-1ECD-4AF8-B07E-400E88D76A0B}" type="presOf" srcId="{19D8F912-4213-474B-B926-D6FEE2ADED98}" destId="{ED814645-48BC-4591-84BC-1C021B193327}" srcOrd="0" destOrd="0" presId="urn:microsoft.com/office/officeart/2005/8/layout/hProcess4"/>
    <dgm:cxn modelId="{8760AECA-F62A-44EA-9774-DE1FB576201E}" type="presOf" srcId="{42A78463-9AAF-46BF-AF68-FD036C47C01B}" destId="{E6CA1D64-D272-41F3-BF7D-D077C9FEC99F}" srcOrd="0" destOrd="0" presId="urn:microsoft.com/office/officeart/2005/8/layout/hProcess4"/>
    <dgm:cxn modelId="{1FC845D9-6735-4294-A7AF-B1A7CA1FE1BA}" srcId="{951B6469-068C-4C99-817E-D1CE298FF5EF}" destId="{42A78463-9AAF-46BF-AF68-FD036C47C01B}" srcOrd="2" destOrd="0" parTransId="{5750F13E-261E-4BA2-A39B-19A9CAA4B43E}" sibTransId="{A7FF063E-E800-4F99-A31C-E6B6A37C39B2}"/>
    <dgm:cxn modelId="{5A7C1EDB-C3D4-4B9C-8269-045B77C02F9B}" type="presOf" srcId="{2CDFE641-50CF-43A6-BA83-6C2C7B4E7B6E}" destId="{300F0E17-90F9-434C-B3CC-8F897B77C221}" srcOrd="1" destOrd="1" presId="urn:microsoft.com/office/officeart/2005/8/layout/hProcess4"/>
    <dgm:cxn modelId="{FE1E9FDF-00A9-4885-80E2-5412C8DEE1D9}" srcId="{951B6469-068C-4C99-817E-D1CE298FF5EF}" destId="{4D7F3A96-0791-4691-854B-9F6E04F681A6}" srcOrd="0" destOrd="0" parTransId="{ECBAD263-83E6-4DA5-A3BA-49A4CA5E8C45}" sibTransId="{9839FB4F-FE61-4D07-9AE8-7C98D4707FE5}"/>
    <dgm:cxn modelId="{9DA960E1-0D01-41A2-BDEA-89EFE34099E7}" type="presOf" srcId="{CD30EC56-90D6-4E33-9D3F-E799295C04C9}" destId="{F1B82237-0943-4BEE-9ED4-0F3105D2EF41}" srcOrd="0" destOrd="1" presId="urn:microsoft.com/office/officeart/2005/8/layout/hProcess4"/>
    <dgm:cxn modelId="{3ECF58E1-6507-404D-83D1-F8D742494AFF}" srcId="{951B6469-068C-4C99-817E-D1CE298FF5EF}" destId="{74A75F4E-05E9-40C3-A91F-BE40712658EB}" srcOrd="4" destOrd="0" parTransId="{A80A230E-A358-4DE7-B8B5-DC12F9628CB8}" sibTransId="{6E894EE6-91C2-4932-82DC-8B1107432A2C}"/>
    <dgm:cxn modelId="{4FA8F5E5-C5D9-484B-899A-62EF8D7E27DD}" type="presOf" srcId="{680DA682-502A-44D5-8246-E6996DA0192E}" destId="{5B496203-ACFC-4944-9579-E974DC041C4F}" srcOrd="0" destOrd="1" presId="urn:microsoft.com/office/officeart/2005/8/layout/hProcess4"/>
    <dgm:cxn modelId="{08DCCEE6-0885-461D-921B-8E6DBA1A00E2}" type="presOf" srcId="{6874AF75-B185-4A23-AE05-EB6DEABDCE8A}" destId="{99619F30-1C54-40F6-9348-72CF2D9EF435}" srcOrd="0" destOrd="0" presId="urn:microsoft.com/office/officeart/2005/8/layout/hProcess4"/>
    <dgm:cxn modelId="{EB4507ED-5D7F-4146-8308-90E0FFC18D97}" type="presOf" srcId="{0209CF56-564F-44C8-9DBA-2921F7F48C26}" destId="{5B496203-ACFC-4944-9579-E974DC041C4F}" srcOrd="0" destOrd="0" presId="urn:microsoft.com/office/officeart/2005/8/layout/hProcess4"/>
    <dgm:cxn modelId="{80DC3FFA-6BCE-4AC6-9888-65B8464773B0}" type="presOf" srcId="{F1C1EFD8-8365-4BA1-80C7-F6793C477C53}" destId="{F587760A-4148-463F-A98E-7C629DFD3EA5}" srcOrd="0" destOrd="0" presId="urn:microsoft.com/office/officeart/2005/8/layout/hProcess4"/>
    <dgm:cxn modelId="{E6218FFB-ABF7-4FF4-BBF1-A3FBF49E716B}" type="presOf" srcId="{09B8C8B4-135E-4B89-B39A-F1769C77BA57}" destId="{55CF310D-8D72-4876-BE5B-C5227F3495B2}" srcOrd="0" destOrd="1" presId="urn:microsoft.com/office/officeart/2005/8/layout/hProcess4"/>
    <dgm:cxn modelId="{2522EEFF-8051-4A2A-92EA-5C248693E293}" srcId="{C8BD83B5-0206-492E-9642-2E86ECFC81BB}" destId="{19D8F912-4213-474B-B926-D6FEE2ADED98}" srcOrd="0" destOrd="0" parTransId="{8F532393-9AB7-4F33-83FC-A49273299F0F}" sibTransId="{A07F8FD9-B30F-4387-B52B-24ED553145E4}"/>
    <dgm:cxn modelId="{CD3B5684-DC76-4DA0-9525-F24C2DD27B77}" type="presParOf" srcId="{952B3C32-56FD-4A58-BA7C-EF8EF6D518F0}" destId="{0B1E7AA7-E8D0-422A-A91D-4A7803E8E385}" srcOrd="0" destOrd="0" presId="urn:microsoft.com/office/officeart/2005/8/layout/hProcess4"/>
    <dgm:cxn modelId="{0A5CD9DE-0D18-4C09-8B85-7C50973BA6C2}" type="presParOf" srcId="{952B3C32-56FD-4A58-BA7C-EF8EF6D518F0}" destId="{498661E8-8BBA-453C-9CC9-C7027F7B4D0D}" srcOrd="1" destOrd="0" presId="urn:microsoft.com/office/officeart/2005/8/layout/hProcess4"/>
    <dgm:cxn modelId="{E26F4DB8-2D19-4A6F-A877-3E30DEB5885E}" type="presParOf" srcId="{952B3C32-56FD-4A58-BA7C-EF8EF6D518F0}" destId="{0147C20F-E5E4-4F06-B2C7-ADD20DAD51EB}" srcOrd="2" destOrd="0" presId="urn:microsoft.com/office/officeart/2005/8/layout/hProcess4"/>
    <dgm:cxn modelId="{E3876D8D-A12D-47A3-B4E1-5D6B18913DA9}" type="presParOf" srcId="{0147C20F-E5E4-4F06-B2C7-ADD20DAD51EB}" destId="{6B52A858-E3FE-44D6-8BA4-4C474536CD86}" srcOrd="0" destOrd="0" presId="urn:microsoft.com/office/officeart/2005/8/layout/hProcess4"/>
    <dgm:cxn modelId="{8743C0C4-178D-4FAC-A520-8843E720DBEB}" type="presParOf" srcId="{6B52A858-E3FE-44D6-8BA4-4C474536CD86}" destId="{67C84810-4505-47F1-92AB-E6B80AFB9362}" srcOrd="0" destOrd="0" presId="urn:microsoft.com/office/officeart/2005/8/layout/hProcess4"/>
    <dgm:cxn modelId="{14F07CA2-D95E-4511-BC48-E3EF52072222}" type="presParOf" srcId="{6B52A858-E3FE-44D6-8BA4-4C474536CD86}" destId="{5B496203-ACFC-4944-9579-E974DC041C4F}" srcOrd="1" destOrd="0" presId="urn:microsoft.com/office/officeart/2005/8/layout/hProcess4"/>
    <dgm:cxn modelId="{5B114DD0-9791-4F11-92C2-3D996ABB58AF}" type="presParOf" srcId="{6B52A858-E3FE-44D6-8BA4-4C474536CD86}" destId="{C3DCCE4B-41FD-4FD8-82C7-11B5CDC5BBBD}" srcOrd="2" destOrd="0" presId="urn:microsoft.com/office/officeart/2005/8/layout/hProcess4"/>
    <dgm:cxn modelId="{D420593C-CA68-44AD-8540-CD1875931A9D}" type="presParOf" srcId="{6B52A858-E3FE-44D6-8BA4-4C474536CD86}" destId="{9C8BBB87-9C0C-4576-8ECB-051E5798D8F4}" srcOrd="3" destOrd="0" presId="urn:microsoft.com/office/officeart/2005/8/layout/hProcess4"/>
    <dgm:cxn modelId="{9E0A27C7-6006-4248-812D-3EA5E833DB9F}" type="presParOf" srcId="{6B52A858-E3FE-44D6-8BA4-4C474536CD86}" destId="{2DD873D7-1EE7-4F55-A1D9-776FD2478380}" srcOrd="4" destOrd="0" presId="urn:microsoft.com/office/officeart/2005/8/layout/hProcess4"/>
    <dgm:cxn modelId="{20E6F2E1-01F1-41DA-90CF-7B3E5E8325DF}" type="presParOf" srcId="{0147C20F-E5E4-4F06-B2C7-ADD20DAD51EB}" destId="{C0F702D5-5391-488B-B958-E7C7A1698F50}" srcOrd="1" destOrd="0" presId="urn:microsoft.com/office/officeart/2005/8/layout/hProcess4"/>
    <dgm:cxn modelId="{628D7BA6-D98C-4FAC-93A3-2B067BC7A11F}" type="presParOf" srcId="{0147C20F-E5E4-4F06-B2C7-ADD20DAD51EB}" destId="{BDCBBF35-78B2-405D-83AA-53786114C999}" srcOrd="2" destOrd="0" presId="urn:microsoft.com/office/officeart/2005/8/layout/hProcess4"/>
    <dgm:cxn modelId="{D60F80F9-7202-4C86-B9AB-03EA4E4CD17C}" type="presParOf" srcId="{BDCBBF35-78B2-405D-83AA-53786114C999}" destId="{5D4B565C-D98B-4F9D-8252-2F1420A077DE}" srcOrd="0" destOrd="0" presId="urn:microsoft.com/office/officeart/2005/8/layout/hProcess4"/>
    <dgm:cxn modelId="{2F91FB9E-9C59-44C8-8B1E-976666DF87EB}" type="presParOf" srcId="{BDCBBF35-78B2-405D-83AA-53786114C999}" destId="{55CF310D-8D72-4876-BE5B-C5227F3495B2}" srcOrd="1" destOrd="0" presId="urn:microsoft.com/office/officeart/2005/8/layout/hProcess4"/>
    <dgm:cxn modelId="{3604C565-A06C-4580-8BB6-C14D7C779E17}" type="presParOf" srcId="{BDCBBF35-78B2-405D-83AA-53786114C999}" destId="{4B6DDEFB-80EC-49BD-80A9-7E91E063A837}" srcOrd="2" destOrd="0" presId="urn:microsoft.com/office/officeart/2005/8/layout/hProcess4"/>
    <dgm:cxn modelId="{98A39861-F15B-4C50-B183-85E18F4B39BD}" type="presParOf" srcId="{BDCBBF35-78B2-405D-83AA-53786114C999}" destId="{4F84A977-C493-4E10-A995-ACD0DFD62587}" srcOrd="3" destOrd="0" presId="urn:microsoft.com/office/officeart/2005/8/layout/hProcess4"/>
    <dgm:cxn modelId="{D9D90540-1F3C-47F6-8E1B-5E10966C13BD}" type="presParOf" srcId="{BDCBBF35-78B2-405D-83AA-53786114C999}" destId="{E47DC5A7-F84A-49D6-B487-5183F01DBF4A}" srcOrd="4" destOrd="0" presId="urn:microsoft.com/office/officeart/2005/8/layout/hProcess4"/>
    <dgm:cxn modelId="{6E4F424B-340B-4C3F-8BBD-28F815D27725}" type="presParOf" srcId="{0147C20F-E5E4-4F06-B2C7-ADD20DAD51EB}" destId="{42A19FC4-4659-4B8A-8A04-BA914A570FE2}" srcOrd="3" destOrd="0" presId="urn:microsoft.com/office/officeart/2005/8/layout/hProcess4"/>
    <dgm:cxn modelId="{1CA8793C-DB10-4E42-B066-0EDD04A4DA08}" type="presParOf" srcId="{0147C20F-E5E4-4F06-B2C7-ADD20DAD51EB}" destId="{86ADD0C3-2FB4-40C5-A2DB-CB6C57D2F444}" srcOrd="4" destOrd="0" presId="urn:microsoft.com/office/officeart/2005/8/layout/hProcess4"/>
    <dgm:cxn modelId="{08BC9913-F659-4AD2-9B51-494389D19024}" type="presParOf" srcId="{86ADD0C3-2FB4-40C5-A2DB-CB6C57D2F444}" destId="{76D12D2B-CB62-4318-A2D8-98F54E535213}" srcOrd="0" destOrd="0" presId="urn:microsoft.com/office/officeart/2005/8/layout/hProcess4"/>
    <dgm:cxn modelId="{864CCBBB-4970-4545-82F9-90EF4A28803E}" type="presParOf" srcId="{86ADD0C3-2FB4-40C5-A2DB-CB6C57D2F444}" destId="{F1B82237-0943-4BEE-9ED4-0F3105D2EF41}" srcOrd="1" destOrd="0" presId="urn:microsoft.com/office/officeart/2005/8/layout/hProcess4"/>
    <dgm:cxn modelId="{BC269B78-4462-43F0-A344-FFC5F01B2F4A}" type="presParOf" srcId="{86ADD0C3-2FB4-40C5-A2DB-CB6C57D2F444}" destId="{D4AB0952-51D3-4383-A33B-B7C3948AB16C}" srcOrd="2" destOrd="0" presId="urn:microsoft.com/office/officeart/2005/8/layout/hProcess4"/>
    <dgm:cxn modelId="{D5474695-CEA6-44C7-BCE1-478C24A22E39}" type="presParOf" srcId="{86ADD0C3-2FB4-40C5-A2DB-CB6C57D2F444}" destId="{E6CA1D64-D272-41F3-BF7D-D077C9FEC99F}" srcOrd="3" destOrd="0" presId="urn:microsoft.com/office/officeart/2005/8/layout/hProcess4"/>
    <dgm:cxn modelId="{3559FC4B-8E62-4DFF-99C6-55B198F2CBDD}" type="presParOf" srcId="{86ADD0C3-2FB4-40C5-A2DB-CB6C57D2F444}" destId="{40A04F48-472A-42BF-BBE0-504651F31D0A}" srcOrd="4" destOrd="0" presId="urn:microsoft.com/office/officeart/2005/8/layout/hProcess4"/>
    <dgm:cxn modelId="{D469F4BF-AF4C-4172-AA90-77045715ADD0}" type="presParOf" srcId="{0147C20F-E5E4-4F06-B2C7-ADD20DAD51EB}" destId="{C4EFF154-5EE2-4351-8A7D-7EB66E59EFCC}" srcOrd="5" destOrd="0" presId="urn:microsoft.com/office/officeart/2005/8/layout/hProcess4"/>
    <dgm:cxn modelId="{540EC44B-3A30-4AB9-80F4-97DD72DBB992}" type="presParOf" srcId="{0147C20F-E5E4-4F06-B2C7-ADD20DAD51EB}" destId="{20030A6A-2476-4F74-BB23-26DEBD6EADC8}" srcOrd="6" destOrd="0" presId="urn:microsoft.com/office/officeart/2005/8/layout/hProcess4"/>
    <dgm:cxn modelId="{A4C04D8B-FB7D-4E76-98C8-8C65CF9AA34F}" type="presParOf" srcId="{20030A6A-2476-4F74-BB23-26DEBD6EADC8}" destId="{1F5282F1-72EE-45BB-9970-AAB0E085F901}" srcOrd="0" destOrd="0" presId="urn:microsoft.com/office/officeart/2005/8/layout/hProcess4"/>
    <dgm:cxn modelId="{76DD152C-B67C-4EDE-A355-76852F3C7CCC}" type="presParOf" srcId="{20030A6A-2476-4F74-BB23-26DEBD6EADC8}" destId="{ED814645-48BC-4591-84BC-1C021B193327}" srcOrd="1" destOrd="0" presId="urn:microsoft.com/office/officeart/2005/8/layout/hProcess4"/>
    <dgm:cxn modelId="{F09BDEFB-1EC9-47DF-B9D2-B41F0796D577}" type="presParOf" srcId="{20030A6A-2476-4F74-BB23-26DEBD6EADC8}" destId="{23B95A4E-8120-47C9-BC88-5A0C9F3E34C1}" srcOrd="2" destOrd="0" presId="urn:microsoft.com/office/officeart/2005/8/layout/hProcess4"/>
    <dgm:cxn modelId="{20BAB332-9163-482B-92F5-F55992D00C82}" type="presParOf" srcId="{20030A6A-2476-4F74-BB23-26DEBD6EADC8}" destId="{6FD2DFD1-B201-48AA-91AD-25B37B0B0ED2}" srcOrd="3" destOrd="0" presId="urn:microsoft.com/office/officeart/2005/8/layout/hProcess4"/>
    <dgm:cxn modelId="{9237E8F9-1214-44A9-AC07-CEC0DE0CE21C}" type="presParOf" srcId="{20030A6A-2476-4F74-BB23-26DEBD6EADC8}" destId="{DB475DE9-F1A6-4000-8050-876F243A117F}" srcOrd="4" destOrd="0" presId="urn:microsoft.com/office/officeart/2005/8/layout/hProcess4"/>
    <dgm:cxn modelId="{B8D33DC2-65D1-4AD9-A9E3-6B9E57E1B3C5}" type="presParOf" srcId="{0147C20F-E5E4-4F06-B2C7-ADD20DAD51EB}" destId="{F587760A-4148-463F-A98E-7C629DFD3EA5}" srcOrd="7" destOrd="0" presId="urn:microsoft.com/office/officeart/2005/8/layout/hProcess4"/>
    <dgm:cxn modelId="{B72F2CE7-2E0D-418C-91B4-24B9C4C34B7E}" type="presParOf" srcId="{0147C20F-E5E4-4F06-B2C7-ADD20DAD51EB}" destId="{8C89242E-C7CA-455F-9FEF-63F4B096C60E}" srcOrd="8" destOrd="0" presId="urn:microsoft.com/office/officeart/2005/8/layout/hProcess4"/>
    <dgm:cxn modelId="{C125F24D-A60E-4B3C-812D-C36F6E444813}" type="presParOf" srcId="{8C89242E-C7CA-455F-9FEF-63F4B096C60E}" destId="{4C3E386F-19A4-41F7-952D-DFC70303BE94}" srcOrd="0" destOrd="0" presId="urn:microsoft.com/office/officeart/2005/8/layout/hProcess4"/>
    <dgm:cxn modelId="{82E940D7-47CF-4550-A576-D2627642BA7F}" type="presParOf" srcId="{8C89242E-C7CA-455F-9FEF-63F4B096C60E}" destId="{99619F30-1C54-40F6-9348-72CF2D9EF435}" srcOrd="1" destOrd="0" presId="urn:microsoft.com/office/officeart/2005/8/layout/hProcess4"/>
    <dgm:cxn modelId="{7337824F-5CA6-4F13-9BED-06498EBC44FD}" type="presParOf" srcId="{8C89242E-C7CA-455F-9FEF-63F4B096C60E}" destId="{300F0E17-90F9-434C-B3CC-8F897B77C221}" srcOrd="2" destOrd="0" presId="urn:microsoft.com/office/officeart/2005/8/layout/hProcess4"/>
    <dgm:cxn modelId="{45570055-25F3-4FBB-8196-96DBDB9DFABE}" type="presParOf" srcId="{8C89242E-C7CA-455F-9FEF-63F4B096C60E}" destId="{D984B54F-3485-4EF8-BF5B-312368F1AA9A}" srcOrd="3" destOrd="0" presId="urn:microsoft.com/office/officeart/2005/8/layout/hProcess4"/>
    <dgm:cxn modelId="{B004A8E1-3821-441E-A091-65E6B385C5B2}" type="presParOf" srcId="{8C89242E-C7CA-455F-9FEF-63F4B096C60E}" destId="{BA22D4B8-6EB9-40B2-84C9-14C9512293CA}"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96203-ACFC-4944-9579-E974DC041C4F}">
      <dsp:nvSpPr>
        <dsp:cNvPr id="0" name=""/>
        <dsp:cNvSpPr/>
      </dsp:nvSpPr>
      <dsp:spPr>
        <a:xfrm>
          <a:off x="2485" y="1619417"/>
          <a:ext cx="2618329" cy="2159574"/>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1244600">
            <a:lnSpc>
              <a:spcPct val="90000"/>
            </a:lnSpc>
            <a:spcBef>
              <a:spcPct val="0"/>
            </a:spcBef>
            <a:spcAft>
              <a:spcPct val="15000"/>
            </a:spcAft>
            <a:buChar char="•"/>
          </a:pPr>
          <a:r>
            <a:rPr lang="es-CL" sz="2800" kern="1200" dirty="0"/>
            <a:t>Plan de proyecto</a:t>
          </a:r>
        </a:p>
        <a:p>
          <a:pPr marL="285750" lvl="1" indent="-285750" algn="l" defTabSz="1244600">
            <a:lnSpc>
              <a:spcPct val="90000"/>
            </a:lnSpc>
            <a:spcBef>
              <a:spcPct val="0"/>
            </a:spcBef>
            <a:spcAft>
              <a:spcPct val="15000"/>
            </a:spcAft>
            <a:buChar char="•"/>
          </a:pPr>
          <a:r>
            <a:rPr lang="es-CL" sz="2800" kern="1200" dirty="0"/>
            <a:t>Documento ERS</a:t>
          </a:r>
        </a:p>
      </dsp:txBody>
      <dsp:txXfrm>
        <a:off x="52183" y="1669115"/>
        <a:ext cx="2518933" cy="1597412"/>
      </dsp:txXfrm>
    </dsp:sp>
    <dsp:sp modelId="{C0F702D5-5391-488B-B958-E7C7A1698F50}">
      <dsp:nvSpPr>
        <dsp:cNvPr id="0" name=""/>
        <dsp:cNvSpPr/>
      </dsp:nvSpPr>
      <dsp:spPr>
        <a:xfrm>
          <a:off x="1213063" y="1897694"/>
          <a:ext cx="3484820" cy="3484820"/>
        </a:xfrm>
        <a:prstGeom prst="leftCircularArrow">
          <a:avLst>
            <a:gd name="adj1" fmla="val 4535"/>
            <a:gd name="adj2" fmla="val 576985"/>
            <a:gd name="adj3" fmla="val 1932161"/>
            <a:gd name="adj4" fmla="val 8604155"/>
            <a:gd name="adj5" fmla="val 5291"/>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C8BBB87-9C0C-4576-8ECB-051E5798D8F4}">
      <dsp:nvSpPr>
        <dsp:cNvPr id="0" name=""/>
        <dsp:cNvSpPr/>
      </dsp:nvSpPr>
      <dsp:spPr>
        <a:xfrm>
          <a:off x="530341" y="3651305"/>
          <a:ext cx="2327404" cy="925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s-CL" sz="3200" kern="1200" dirty="0"/>
            <a:t>Análisis</a:t>
          </a:r>
        </a:p>
      </dsp:txBody>
      <dsp:txXfrm>
        <a:off x="557449" y="3678413"/>
        <a:ext cx="2273188" cy="871315"/>
      </dsp:txXfrm>
    </dsp:sp>
    <dsp:sp modelId="{55CF310D-8D72-4876-BE5B-C5227F3495B2}">
      <dsp:nvSpPr>
        <dsp:cNvPr id="0" name=""/>
        <dsp:cNvSpPr/>
      </dsp:nvSpPr>
      <dsp:spPr>
        <a:xfrm>
          <a:off x="3664307" y="1364909"/>
          <a:ext cx="2618329" cy="266497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1244600">
            <a:lnSpc>
              <a:spcPct val="90000"/>
            </a:lnSpc>
            <a:spcBef>
              <a:spcPct val="0"/>
            </a:spcBef>
            <a:spcAft>
              <a:spcPct val="15000"/>
            </a:spcAft>
            <a:buChar char="•"/>
          </a:pPr>
          <a:r>
            <a:rPr lang="es-CL" sz="2800" kern="1200" dirty="0"/>
            <a:t>Casos de uso</a:t>
          </a:r>
        </a:p>
        <a:p>
          <a:pPr marL="285750" lvl="1" indent="-285750" algn="l" defTabSz="1244600">
            <a:lnSpc>
              <a:spcPct val="90000"/>
            </a:lnSpc>
            <a:spcBef>
              <a:spcPct val="0"/>
            </a:spcBef>
            <a:spcAft>
              <a:spcPct val="15000"/>
            </a:spcAft>
            <a:buChar char="•"/>
          </a:pPr>
          <a:r>
            <a:rPr lang="es-CL" sz="2800" kern="1200" dirty="0"/>
            <a:t>Modelo ER</a:t>
          </a:r>
        </a:p>
        <a:p>
          <a:pPr marL="285750" lvl="1" indent="-285750" algn="l" defTabSz="1244600">
            <a:lnSpc>
              <a:spcPct val="90000"/>
            </a:lnSpc>
            <a:spcBef>
              <a:spcPct val="0"/>
            </a:spcBef>
            <a:spcAft>
              <a:spcPct val="15000"/>
            </a:spcAft>
            <a:buChar char="•"/>
          </a:pPr>
          <a:r>
            <a:rPr lang="es-CL" sz="2800" kern="1200" dirty="0"/>
            <a:t>Diagramas arquitectura</a:t>
          </a:r>
        </a:p>
      </dsp:txBody>
      <dsp:txXfrm>
        <a:off x="3725636" y="1997305"/>
        <a:ext cx="2495671" cy="1971254"/>
      </dsp:txXfrm>
    </dsp:sp>
    <dsp:sp modelId="{42A19FC4-4659-4B8A-8A04-BA914A570FE2}">
      <dsp:nvSpPr>
        <dsp:cNvPr id="0" name=""/>
        <dsp:cNvSpPr/>
      </dsp:nvSpPr>
      <dsp:spPr>
        <a:xfrm>
          <a:off x="5016959" y="126204"/>
          <a:ext cx="3733829" cy="3733829"/>
        </a:xfrm>
        <a:prstGeom prst="circularArrow">
          <a:avLst>
            <a:gd name="adj1" fmla="val 4233"/>
            <a:gd name="adj2" fmla="val 534532"/>
            <a:gd name="adj3" fmla="val 19292062"/>
            <a:gd name="adj4" fmla="val 12577615"/>
            <a:gd name="adj5" fmla="val 4938"/>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F84A977-C493-4E10-A995-ACD0DFD62587}">
      <dsp:nvSpPr>
        <dsp:cNvPr id="0" name=""/>
        <dsp:cNvSpPr/>
      </dsp:nvSpPr>
      <dsp:spPr>
        <a:xfrm>
          <a:off x="4246158" y="1154846"/>
          <a:ext cx="2327404" cy="92553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s-CL" sz="3200" kern="1200" dirty="0"/>
            <a:t>Diseño</a:t>
          </a:r>
        </a:p>
      </dsp:txBody>
      <dsp:txXfrm>
        <a:off x="4273266" y="1181954"/>
        <a:ext cx="2273188" cy="871315"/>
      </dsp:txXfrm>
    </dsp:sp>
    <dsp:sp modelId="{F1B82237-0943-4BEE-9ED4-0F3105D2EF41}">
      <dsp:nvSpPr>
        <dsp:cNvPr id="0" name=""/>
        <dsp:cNvSpPr/>
      </dsp:nvSpPr>
      <dsp:spPr>
        <a:xfrm>
          <a:off x="7326128" y="1619417"/>
          <a:ext cx="2618329" cy="2159574"/>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1244600">
            <a:lnSpc>
              <a:spcPct val="90000"/>
            </a:lnSpc>
            <a:spcBef>
              <a:spcPct val="0"/>
            </a:spcBef>
            <a:spcAft>
              <a:spcPct val="15000"/>
            </a:spcAft>
            <a:buChar char="•"/>
          </a:pPr>
          <a:r>
            <a:rPr lang="es-CL" sz="2800" kern="1200" dirty="0"/>
            <a:t>Código fuente</a:t>
          </a:r>
        </a:p>
        <a:p>
          <a:pPr marL="285750" lvl="1" indent="-285750" algn="l" defTabSz="1244600">
            <a:lnSpc>
              <a:spcPct val="90000"/>
            </a:lnSpc>
            <a:spcBef>
              <a:spcPct val="0"/>
            </a:spcBef>
            <a:spcAft>
              <a:spcPct val="15000"/>
            </a:spcAft>
            <a:buChar char="•"/>
          </a:pPr>
          <a:r>
            <a:rPr lang="es-CL" sz="2800" kern="1200" dirty="0"/>
            <a:t>Scripts BDD</a:t>
          </a:r>
        </a:p>
      </dsp:txBody>
      <dsp:txXfrm>
        <a:off x="7375826" y="1669115"/>
        <a:ext cx="2518933" cy="1597412"/>
      </dsp:txXfrm>
    </dsp:sp>
    <dsp:sp modelId="{C4EFF154-5EE2-4351-8A7D-7EB66E59EFCC}">
      <dsp:nvSpPr>
        <dsp:cNvPr id="0" name=""/>
        <dsp:cNvSpPr/>
      </dsp:nvSpPr>
      <dsp:spPr>
        <a:xfrm>
          <a:off x="8665550" y="1375102"/>
          <a:ext cx="3952430" cy="3952430"/>
        </a:xfrm>
        <a:prstGeom prst="leftCircularArrow">
          <a:avLst>
            <a:gd name="adj1" fmla="val 3999"/>
            <a:gd name="adj2" fmla="val 502104"/>
            <a:gd name="adj3" fmla="val 2279597"/>
            <a:gd name="adj4" fmla="val 9026472"/>
            <a:gd name="adj5" fmla="val 4665"/>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6CA1D64-D272-41F3-BF7D-D077C9FEC99F}">
      <dsp:nvSpPr>
        <dsp:cNvPr id="0" name=""/>
        <dsp:cNvSpPr/>
      </dsp:nvSpPr>
      <dsp:spPr>
        <a:xfrm>
          <a:off x="7907979" y="3316225"/>
          <a:ext cx="2327404" cy="92553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s-CL" sz="2800" kern="1200" dirty="0"/>
            <a:t>Construcción</a:t>
          </a:r>
        </a:p>
      </dsp:txBody>
      <dsp:txXfrm>
        <a:off x="7935087" y="3343333"/>
        <a:ext cx="2273188" cy="871315"/>
      </dsp:txXfrm>
    </dsp:sp>
    <dsp:sp modelId="{ED814645-48BC-4591-84BC-1C021B193327}">
      <dsp:nvSpPr>
        <dsp:cNvPr id="0" name=""/>
        <dsp:cNvSpPr/>
      </dsp:nvSpPr>
      <dsp:spPr>
        <a:xfrm>
          <a:off x="10987949" y="1364148"/>
          <a:ext cx="3580356" cy="2666491"/>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0" rIns="123825" bIns="123825" numCol="1" spcCol="1270" anchor="t" anchorCtr="0">
          <a:noAutofit/>
        </a:bodyPr>
        <a:lstStyle/>
        <a:p>
          <a:pPr marL="285750" lvl="1" indent="-285750" algn="l" defTabSz="625475">
            <a:lnSpc>
              <a:spcPct val="90000"/>
            </a:lnSpc>
            <a:spcBef>
              <a:spcPct val="0"/>
            </a:spcBef>
            <a:spcAft>
              <a:spcPct val="15000"/>
            </a:spcAft>
            <a:buChar char="•"/>
          </a:pPr>
          <a:r>
            <a:rPr lang="es-CL" sz="2800" kern="1200" dirty="0"/>
            <a:t>Casos de prueba</a:t>
          </a:r>
        </a:p>
        <a:p>
          <a:pPr marL="285750" lvl="1" indent="-285750" algn="l" defTabSz="625475">
            <a:lnSpc>
              <a:spcPct val="90000"/>
            </a:lnSpc>
            <a:spcBef>
              <a:spcPct val="0"/>
            </a:spcBef>
            <a:spcAft>
              <a:spcPct val="15000"/>
            </a:spcAft>
            <a:buChar char="•"/>
          </a:pPr>
          <a:r>
            <a:rPr lang="es-CL" sz="2800" kern="1200" dirty="0"/>
            <a:t>Registro de defectos</a:t>
          </a:r>
        </a:p>
        <a:p>
          <a:pPr marL="285750" lvl="1" indent="-285750" algn="l" defTabSz="625475">
            <a:lnSpc>
              <a:spcPct val="90000"/>
            </a:lnSpc>
            <a:spcBef>
              <a:spcPct val="0"/>
            </a:spcBef>
            <a:spcAft>
              <a:spcPct val="15000"/>
            </a:spcAft>
            <a:buChar char="•"/>
          </a:pPr>
          <a:r>
            <a:rPr lang="es-CL" sz="2800" kern="1200" dirty="0"/>
            <a:t>Software corregido</a:t>
          </a:r>
        </a:p>
      </dsp:txBody>
      <dsp:txXfrm>
        <a:off x="11049312" y="1996902"/>
        <a:ext cx="3457630" cy="1972374"/>
      </dsp:txXfrm>
    </dsp:sp>
    <dsp:sp modelId="{F587760A-4148-463F-A98E-7C629DFD3EA5}">
      <dsp:nvSpPr>
        <dsp:cNvPr id="0" name=""/>
        <dsp:cNvSpPr/>
      </dsp:nvSpPr>
      <dsp:spPr>
        <a:xfrm>
          <a:off x="12863469" y="-58262"/>
          <a:ext cx="3803540" cy="3803540"/>
        </a:xfrm>
        <a:prstGeom prst="circularArrow">
          <a:avLst>
            <a:gd name="adj1" fmla="val 4155"/>
            <a:gd name="adj2" fmla="val 523745"/>
            <a:gd name="adj3" fmla="val 19673192"/>
            <a:gd name="adj4" fmla="val 12947958"/>
            <a:gd name="adj5" fmla="val 4848"/>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FD2DFD1-B201-48AA-91AD-25B37B0B0ED2}">
      <dsp:nvSpPr>
        <dsp:cNvPr id="0" name=""/>
        <dsp:cNvSpPr/>
      </dsp:nvSpPr>
      <dsp:spPr>
        <a:xfrm>
          <a:off x="12197929" y="831219"/>
          <a:ext cx="2327404" cy="92553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s-CL" sz="3200" kern="1200" dirty="0"/>
            <a:t>Pruebas</a:t>
          </a:r>
        </a:p>
      </dsp:txBody>
      <dsp:txXfrm>
        <a:off x="12225037" y="858327"/>
        <a:ext cx="2273188" cy="871315"/>
      </dsp:txXfrm>
    </dsp:sp>
    <dsp:sp modelId="{99619F30-1C54-40F6-9348-72CF2D9EF435}">
      <dsp:nvSpPr>
        <dsp:cNvPr id="0" name=""/>
        <dsp:cNvSpPr/>
      </dsp:nvSpPr>
      <dsp:spPr>
        <a:xfrm>
          <a:off x="15320871" y="1619417"/>
          <a:ext cx="2618329" cy="2159574"/>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1244600">
            <a:lnSpc>
              <a:spcPct val="90000"/>
            </a:lnSpc>
            <a:spcBef>
              <a:spcPct val="0"/>
            </a:spcBef>
            <a:spcAft>
              <a:spcPct val="15000"/>
            </a:spcAft>
            <a:buChar char="•"/>
          </a:pPr>
          <a:r>
            <a:rPr lang="es-CL" sz="2800" kern="1200" dirty="0"/>
            <a:t>Software instalado</a:t>
          </a:r>
        </a:p>
        <a:p>
          <a:pPr marL="285750" lvl="1" indent="-285750" algn="l" defTabSz="1244600">
            <a:lnSpc>
              <a:spcPct val="90000"/>
            </a:lnSpc>
            <a:spcBef>
              <a:spcPct val="0"/>
            </a:spcBef>
            <a:spcAft>
              <a:spcPct val="15000"/>
            </a:spcAft>
            <a:buChar char="•"/>
          </a:pPr>
          <a:r>
            <a:rPr lang="es-CL" sz="2800" kern="1200" dirty="0"/>
            <a:t>Manuales</a:t>
          </a:r>
        </a:p>
      </dsp:txBody>
      <dsp:txXfrm>
        <a:off x="15370569" y="1669115"/>
        <a:ext cx="2518933" cy="1597412"/>
      </dsp:txXfrm>
    </dsp:sp>
    <dsp:sp modelId="{D984B54F-3485-4EF8-BF5B-312368F1AA9A}">
      <dsp:nvSpPr>
        <dsp:cNvPr id="0" name=""/>
        <dsp:cNvSpPr/>
      </dsp:nvSpPr>
      <dsp:spPr>
        <a:xfrm>
          <a:off x="15699272" y="3316225"/>
          <a:ext cx="2734304" cy="925531"/>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s-CL" sz="2800" kern="1200" dirty="0"/>
            <a:t>Implementación</a:t>
          </a:r>
        </a:p>
      </dsp:txBody>
      <dsp:txXfrm>
        <a:off x="15726380" y="3343333"/>
        <a:ext cx="2680088" cy="87131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54D35674-3C19-9844-8370-EE59E1CD260A}" type="datetimeFigureOut">
              <a:rPr lang="es-CL" smtClean="0"/>
              <a:t>05-07-2023</a:t>
            </a:fld>
            <a:endParaRPr lang="es-CL"/>
          </a:p>
        </p:txBody>
      </p:sp>
      <p:sp>
        <p:nvSpPr>
          <p:cNvPr id="4" name="Marcador de imagen de diapositiva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r>
              <a:rPr lang="es-ES"/>
              <a:t>Editar los estilos de texto del patrón
Segundo nivel
Tercer nivel
Cuarto nivel
Quinto nivel</a:t>
            </a:r>
            <a:endParaRPr lang="es-CL"/>
          </a:p>
        </p:txBody>
      </p:sp>
      <p:sp>
        <p:nvSpPr>
          <p:cNvPr id="6" name="Marcador de pie de página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35C2C890-E6DE-1A45-98C6-E722FA6368DA}" type="slidenum">
              <a:rPr lang="es-CL" smtClean="0"/>
              <a:t>‹Nº›</a:t>
            </a:fld>
            <a:endParaRPr lang="es-CL"/>
          </a:p>
        </p:txBody>
      </p:sp>
    </p:spTree>
    <p:extLst>
      <p:ext uri="{BB962C8B-B14F-4D97-AF65-F5344CB8AC3E}">
        <p14:creationId xmlns:p14="http://schemas.microsoft.com/office/powerpoint/2010/main" val="2341394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9F4E23B3-D17D-BBDA-CF94-0F577C2DC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sp>
        <p:nvSpPr>
          <p:cNvPr id="2" name="Holder 2"/>
          <p:cNvSpPr>
            <a:spLocks noGrp="1"/>
          </p:cNvSpPr>
          <p:nvPr>
            <p:ph type="ctrTitle"/>
          </p:nvPr>
        </p:nvSpPr>
        <p:spPr>
          <a:xfrm>
            <a:off x="2838209" y="8700548"/>
            <a:ext cx="6781800" cy="584775"/>
          </a:xfrm>
          <a:prstGeom prst="rect">
            <a:avLst/>
          </a:prstGeom>
        </p:spPr>
        <p:txBody>
          <a:bodyPr wrap="square" lIns="0" tIns="0" rIns="0" bIns="0">
            <a:spAutoFit/>
          </a:bodyPr>
          <a:lstStyle>
            <a:lvl1pPr>
              <a:defRPr sz="3800">
                <a:solidFill>
                  <a:schemeClr val="bg1"/>
                </a:solidFill>
              </a:defRPr>
            </a:lvl1pPr>
          </a:lstStyle>
          <a:p>
            <a:endParaRPr dirty="0"/>
          </a:p>
        </p:txBody>
      </p:sp>
      <p:sp>
        <p:nvSpPr>
          <p:cNvPr id="3" name="Holder 3"/>
          <p:cNvSpPr>
            <a:spLocks noGrp="1"/>
          </p:cNvSpPr>
          <p:nvPr>
            <p:ph type="subTitle" idx="4"/>
          </p:nvPr>
        </p:nvSpPr>
        <p:spPr>
          <a:xfrm>
            <a:off x="2838209" y="9612314"/>
            <a:ext cx="8712681" cy="369332"/>
          </a:xfrm>
          <a:prstGeom prst="rect">
            <a:avLst/>
          </a:prstGeom>
        </p:spPr>
        <p:txBody>
          <a:bodyPr wrap="square" lIns="0" tIns="0" rIns="0" bIns="0">
            <a:spAutoFit/>
          </a:bodyPr>
          <a:lstStyle>
            <a:lvl1pPr>
              <a:defRPr sz="2400">
                <a:solidFill>
                  <a:schemeClr val="bg1"/>
                </a:solidFill>
                <a:latin typeface="Arial" panose="020B0604020202020204" pitchFamily="34" charset="0"/>
                <a:cs typeface="Arial" panose="020B0604020202020204" pitchFamily="34" charset="0"/>
              </a:defRPr>
            </a:lvl1pPr>
          </a:lstStyle>
          <a:p>
            <a:endParaRPr dirty="0"/>
          </a:p>
        </p:txBody>
      </p:sp>
      <p:sp>
        <p:nvSpPr>
          <p:cNvPr id="14" name="object 10">
            <a:extLst>
              <a:ext uri="{FF2B5EF4-FFF2-40B4-BE49-F238E27FC236}">
                <a16:creationId xmlns:a16="http://schemas.microsoft.com/office/drawing/2014/main" id="{60E109FA-AB96-844B-8998-73B547E74E45}"/>
              </a:ext>
            </a:extLst>
          </p:cNvPr>
          <p:cNvSpPr/>
          <p:nvPr userDrawn="1"/>
        </p:nvSpPr>
        <p:spPr>
          <a:xfrm>
            <a:off x="2838209" y="9464675"/>
            <a:ext cx="8841105" cy="0"/>
          </a:xfrm>
          <a:custGeom>
            <a:avLst/>
            <a:gdLst/>
            <a:ahLst/>
            <a:cxnLst/>
            <a:rect l="l" t="t" r="r" b="b"/>
            <a:pathLst>
              <a:path w="8841105">
                <a:moveTo>
                  <a:pt x="0" y="0"/>
                </a:moveTo>
                <a:lnTo>
                  <a:pt x="8840652" y="0"/>
                </a:lnTo>
              </a:path>
            </a:pathLst>
          </a:custGeom>
          <a:ln w="10470">
            <a:solidFill>
              <a:schemeClr val="bg1"/>
            </a:solidFill>
          </a:ln>
        </p:spPr>
        <p:txBody>
          <a:bodyPr wrap="square" lIns="0" tIns="0" rIns="0" bIns="0" rtlCol="0"/>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293DC4AC-3CD1-B728-F1D4-9297A3D9EA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2" name="Imagen 21">
            <a:extLst>
              <a:ext uri="{FF2B5EF4-FFF2-40B4-BE49-F238E27FC236}">
                <a16:creationId xmlns:a16="http://schemas.microsoft.com/office/drawing/2014/main" id="{75BA927C-DF3C-76F9-F858-D08E957A4C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340"/>
            <a:ext cx="20109342" cy="11305614"/>
          </a:xfrm>
          <a:prstGeom prst="rect">
            <a:avLst/>
          </a:prstGeom>
        </p:spPr>
      </p:pic>
      <p:sp>
        <p:nvSpPr>
          <p:cNvPr id="23" name="Rectángulo 22">
            <a:extLst>
              <a:ext uri="{FF2B5EF4-FFF2-40B4-BE49-F238E27FC236}">
                <a16:creationId xmlns:a16="http://schemas.microsoft.com/office/drawing/2014/main" id="{B6946770-F426-2FD2-6657-14F29D5A8E25}"/>
              </a:ext>
            </a:extLst>
          </p:cNvPr>
          <p:cNvSpPr/>
          <p:nvPr userDrawn="1"/>
        </p:nvSpPr>
        <p:spPr>
          <a:xfrm>
            <a:off x="755650" y="6264275"/>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4" name="Título 1">
            <a:extLst>
              <a:ext uri="{FF2B5EF4-FFF2-40B4-BE49-F238E27FC236}">
                <a16:creationId xmlns:a16="http://schemas.microsoft.com/office/drawing/2014/main" id="{38E6F079-F9D6-8270-ADE8-DE597BD21FFF}"/>
              </a:ext>
            </a:extLst>
          </p:cNvPr>
          <p:cNvSpPr>
            <a:spLocks noGrp="1"/>
          </p:cNvSpPr>
          <p:nvPr>
            <p:ph type="title"/>
          </p:nvPr>
        </p:nvSpPr>
        <p:spPr>
          <a:xfrm>
            <a:off x="1184428" y="6591401"/>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CC49A5DC-7F63-7053-BF30-9BEB915A8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3" name="Imagen 22">
            <a:extLst>
              <a:ext uri="{FF2B5EF4-FFF2-40B4-BE49-F238E27FC236}">
                <a16:creationId xmlns:a16="http://schemas.microsoft.com/office/drawing/2014/main" id="{97E369C9-9696-52E0-3D5A-4A3A83A9C2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24" name="Rectángulo 23">
            <a:extLst>
              <a:ext uri="{FF2B5EF4-FFF2-40B4-BE49-F238E27FC236}">
                <a16:creationId xmlns:a16="http://schemas.microsoft.com/office/drawing/2014/main" id="{EDE5CBD5-32E9-715D-214E-87F7F64407EA}"/>
              </a:ext>
            </a:extLst>
          </p:cNvPr>
          <p:cNvSpPr/>
          <p:nvPr userDrawn="1"/>
        </p:nvSpPr>
        <p:spPr>
          <a:xfrm>
            <a:off x="7004050" y="7331075"/>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5" name="Título 1">
            <a:extLst>
              <a:ext uri="{FF2B5EF4-FFF2-40B4-BE49-F238E27FC236}">
                <a16:creationId xmlns:a16="http://schemas.microsoft.com/office/drawing/2014/main" id="{FA2B3E84-593C-1926-74EE-AA7B31F62D0D}"/>
              </a:ext>
            </a:extLst>
          </p:cNvPr>
          <p:cNvSpPr>
            <a:spLocks noGrp="1"/>
          </p:cNvSpPr>
          <p:nvPr>
            <p:ph type="title"/>
          </p:nvPr>
        </p:nvSpPr>
        <p:spPr>
          <a:xfrm>
            <a:off x="7432828" y="7658201"/>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654578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21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707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Diseño personalizado">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1AAB55C-247D-ECE0-5655-F1E1F2AF1A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340"/>
            <a:ext cx="20110047" cy="11306010"/>
          </a:xfrm>
          <a:prstGeom prst="rect">
            <a:avLst/>
          </a:prstGeom>
        </p:spPr>
      </p:pic>
      <p:sp>
        <p:nvSpPr>
          <p:cNvPr id="10" name="Título 1">
            <a:extLst>
              <a:ext uri="{FF2B5EF4-FFF2-40B4-BE49-F238E27FC236}">
                <a16:creationId xmlns:a16="http://schemas.microsoft.com/office/drawing/2014/main" id="{2F0E50CD-FEFD-B21C-4BE3-4F2AA3739A6A}"/>
              </a:ext>
            </a:extLst>
          </p:cNvPr>
          <p:cNvSpPr>
            <a:spLocks noGrp="1"/>
          </p:cNvSpPr>
          <p:nvPr>
            <p:ph type="title"/>
          </p:nvPr>
        </p:nvSpPr>
        <p:spPr>
          <a:xfrm>
            <a:off x="831850" y="7178675"/>
            <a:ext cx="9782022" cy="1538883"/>
          </a:xfrm>
        </p:spPr>
        <p:txBody>
          <a:bodyPr/>
          <a:lstStyle>
            <a:lvl1pPr algn="r">
              <a:defRPr sz="50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774612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121D21F6-64EA-9F7E-F1FC-89374B3096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10" name="Título 1">
            <a:extLst>
              <a:ext uri="{FF2B5EF4-FFF2-40B4-BE49-F238E27FC236}">
                <a16:creationId xmlns:a16="http://schemas.microsoft.com/office/drawing/2014/main" id="{994F59E7-28C4-825A-1194-67522AF99C22}"/>
              </a:ext>
            </a:extLst>
          </p:cNvPr>
          <p:cNvSpPr>
            <a:spLocks noGrp="1"/>
          </p:cNvSpPr>
          <p:nvPr>
            <p:ph type="title"/>
          </p:nvPr>
        </p:nvSpPr>
        <p:spPr>
          <a:xfrm>
            <a:off x="6851650" y="7483475"/>
            <a:ext cx="9782022" cy="1538883"/>
          </a:xfrm>
        </p:spPr>
        <p:txBody>
          <a:bodyPr/>
          <a:lstStyle>
            <a:lvl1pPr algn="l">
              <a:defRPr sz="5000"/>
            </a:lvl1pPr>
          </a:lstStyle>
          <a:p>
            <a:r>
              <a:rPr lang="es-ES" dirty="0"/>
              <a:t>Haga clic para modificar el estilo de título del patrón</a:t>
            </a:r>
            <a:endParaRPr lang="es-CL"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7451F99-8CB8-50AA-1CC0-54512CBB6F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9" name="Título 1">
            <a:extLst>
              <a:ext uri="{FF2B5EF4-FFF2-40B4-BE49-F238E27FC236}">
                <a16:creationId xmlns:a16="http://schemas.microsoft.com/office/drawing/2014/main" id="{2C83ACDF-F359-C1DD-3AF9-368B761AA8DB}"/>
              </a:ext>
            </a:extLst>
          </p:cNvPr>
          <p:cNvSpPr>
            <a:spLocks noGrp="1"/>
          </p:cNvSpPr>
          <p:nvPr>
            <p:ph type="title"/>
          </p:nvPr>
        </p:nvSpPr>
        <p:spPr>
          <a:xfrm>
            <a:off x="6623050" y="7026275"/>
            <a:ext cx="9782022" cy="1538883"/>
          </a:xfrm>
        </p:spPr>
        <p:txBody>
          <a:bodyPr/>
          <a:lstStyle>
            <a:lvl1pPr algn="l">
              <a:defRPr sz="50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2343363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2F738965-FD99-AFAE-3CAA-5CEAF99952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11" name="Título 1">
            <a:extLst>
              <a:ext uri="{FF2B5EF4-FFF2-40B4-BE49-F238E27FC236}">
                <a16:creationId xmlns:a16="http://schemas.microsoft.com/office/drawing/2014/main" id="{4AB59064-93F0-56FE-006F-C58F84A825C5}"/>
              </a:ext>
            </a:extLst>
          </p:cNvPr>
          <p:cNvSpPr>
            <a:spLocks noGrp="1"/>
          </p:cNvSpPr>
          <p:nvPr>
            <p:ph type="title"/>
          </p:nvPr>
        </p:nvSpPr>
        <p:spPr>
          <a:xfrm>
            <a:off x="4794250" y="6950075"/>
            <a:ext cx="9782022" cy="1538883"/>
          </a:xfrm>
        </p:spPr>
        <p:txBody>
          <a:bodyPr/>
          <a:lstStyle>
            <a:lvl1pPr algn="r">
              <a:defRPr sz="5000"/>
            </a:lvl1pPr>
          </a:lstStyle>
          <a:p>
            <a:r>
              <a:rPr lang="es-ES" dirty="0"/>
              <a:t>Haga clic para modificar el estilo de título del patrón</a:t>
            </a:r>
            <a:endParaRPr lang="es-C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3973E67C-611D-F88A-80C1-185A9B8D41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8" name="Imagen 27">
            <a:extLst>
              <a:ext uri="{FF2B5EF4-FFF2-40B4-BE49-F238E27FC236}">
                <a16:creationId xmlns:a16="http://schemas.microsoft.com/office/drawing/2014/main" id="{3E466965-0C09-5FCB-13FD-111D1D2AD2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29" name="Rectángulo 28">
            <a:extLst>
              <a:ext uri="{FF2B5EF4-FFF2-40B4-BE49-F238E27FC236}">
                <a16:creationId xmlns:a16="http://schemas.microsoft.com/office/drawing/2014/main" id="{98C6A4D7-FDE0-20C5-1EB3-30217CE5E1DC}"/>
              </a:ext>
            </a:extLst>
          </p:cNvPr>
          <p:cNvSpPr/>
          <p:nvPr userDrawn="1"/>
        </p:nvSpPr>
        <p:spPr>
          <a:xfrm>
            <a:off x="4413250" y="4206875"/>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30" name="Título 1">
            <a:extLst>
              <a:ext uri="{FF2B5EF4-FFF2-40B4-BE49-F238E27FC236}">
                <a16:creationId xmlns:a16="http://schemas.microsoft.com/office/drawing/2014/main" id="{EE9CC866-5882-3C12-E5D7-404765C18C0C}"/>
              </a:ext>
            </a:extLst>
          </p:cNvPr>
          <p:cNvSpPr>
            <a:spLocks noGrp="1"/>
          </p:cNvSpPr>
          <p:nvPr>
            <p:ph type="title"/>
          </p:nvPr>
        </p:nvSpPr>
        <p:spPr>
          <a:xfrm>
            <a:off x="4842028" y="4534001"/>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038586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iseño personalizado">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FADFFD87-E732-F006-B065-62B946429B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3" name="Imagen 22">
            <a:extLst>
              <a:ext uri="{FF2B5EF4-FFF2-40B4-BE49-F238E27FC236}">
                <a16:creationId xmlns:a16="http://schemas.microsoft.com/office/drawing/2014/main" id="{5FB62982-E03B-E5B0-2921-4742F850F5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24" name="Rectángulo 23">
            <a:extLst>
              <a:ext uri="{FF2B5EF4-FFF2-40B4-BE49-F238E27FC236}">
                <a16:creationId xmlns:a16="http://schemas.microsoft.com/office/drawing/2014/main" id="{FA473640-6785-830B-E009-5E08A060B6B1}"/>
              </a:ext>
            </a:extLst>
          </p:cNvPr>
          <p:cNvSpPr/>
          <p:nvPr userDrawn="1"/>
        </p:nvSpPr>
        <p:spPr>
          <a:xfrm>
            <a:off x="7232650" y="7880350"/>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5" name="Título 1">
            <a:extLst>
              <a:ext uri="{FF2B5EF4-FFF2-40B4-BE49-F238E27FC236}">
                <a16:creationId xmlns:a16="http://schemas.microsoft.com/office/drawing/2014/main" id="{B55FBF2B-6203-81C7-B7DD-070ABE20B4BB}"/>
              </a:ext>
            </a:extLst>
          </p:cNvPr>
          <p:cNvSpPr>
            <a:spLocks noGrp="1"/>
          </p:cNvSpPr>
          <p:nvPr>
            <p:ph type="title"/>
          </p:nvPr>
        </p:nvSpPr>
        <p:spPr>
          <a:xfrm>
            <a:off x="7661428" y="8207476"/>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711097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438F75-3EE0-1345-84D2-95B57EB1A45B}"/>
              </a:ext>
            </a:extLst>
          </p:cNvPr>
          <p:cNvSpPr>
            <a:spLocks noGrp="1"/>
          </p:cNvSpPr>
          <p:nvPr>
            <p:ph type="title"/>
          </p:nvPr>
        </p:nvSpPr>
        <p:spPr>
          <a:xfrm>
            <a:off x="2432050" y="714594"/>
            <a:ext cx="16988263" cy="738664"/>
          </a:xfrm>
        </p:spPr>
        <p:txBody>
          <a:bodyPr/>
          <a:lstStyle>
            <a:lvl1pPr>
              <a:defRPr sz="4800"/>
            </a:lvl1pPr>
          </a:lstStyle>
          <a:p>
            <a:r>
              <a:rPr lang="es-ES" dirty="0"/>
              <a:t>Haga clic para modificar el estilo de título del patrón</a:t>
            </a:r>
            <a:endParaRPr lang="es-CL" dirty="0"/>
          </a:p>
        </p:txBody>
      </p:sp>
      <p:sp>
        <p:nvSpPr>
          <p:cNvPr id="6" name="object 7">
            <a:extLst>
              <a:ext uri="{FF2B5EF4-FFF2-40B4-BE49-F238E27FC236}">
                <a16:creationId xmlns:a16="http://schemas.microsoft.com/office/drawing/2014/main" id="{14BF04F1-8F4E-3E46-A3B2-80F47EADF391}"/>
              </a:ext>
            </a:extLst>
          </p:cNvPr>
          <p:cNvSpPr/>
          <p:nvPr userDrawn="1"/>
        </p:nvSpPr>
        <p:spPr>
          <a:xfrm>
            <a:off x="-6350" y="656116"/>
            <a:ext cx="2243455" cy="1060450"/>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a:p>
        </p:txBody>
      </p:sp>
      <p:sp>
        <p:nvSpPr>
          <p:cNvPr id="7" name="object 3">
            <a:extLst>
              <a:ext uri="{FF2B5EF4-FFF2-40B4-BE49-F238E27FC236}">
                <a16:creationId xmlns:a16="http://schemas.microsoft.com/office/drawing/2014/main" id="{7932DF43-D838-5B47-A92B-B88C568B4A19}"/>
              </a:ext>
            </a:extLst>
          </p:cNvPr>
          <p:cNvSpPr/>
          <p:nvPr userDrawn="1"/>
        </p:nvSpPr>
        <p:spPr>
          <a:xfrm>
            <a:off x="16938421" y="10202309"/>
            <a:ext cx="1576070" cy="511175"/>
          </a:xfrm>
          <a:custGeom>
            <a:avLst/>
            <a:gdLst/>
            <a:ahLst/>
            <a:cxnLst/>
            <a:rect l="l" t="t" r="r" b="b"/>
            <a:pathLst>
              <a:path w="1576069"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34" y="299389"/>
                </a:lnTo>
                <a:lnTo>
                  <a:pt x="300723"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07" y="89408"/>
                </a:lnTo>
                <a:lnTo>
                  <a:pt x="132499" y="87985"/>
                </a:lnTo>
                <a:lnTo>
                  <a:pt x="146659" y="86982"/>
                </a:lnTo>
                <a:lnTo>
                  <a:pt x="163588" y="86601"/>
                </a:lnTo>
                <a:lnTo>
                  <a:pt x="209257" y="90881"/>
                </a:lnTo>
                <a:lnTo>
                  <a:pt x="248094" y="103809"/>
                </a:lnTo>
                <a:lnTo>
                  <a:pt x="279438"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59" y="484936"/>
                </a:lnTo>
                <a:lnTo>
                  <a:pt x="324205" y="466864"/>
                </a:lnTo>
                <a:lnTo>
                  <a:pt x="359016" y="443407"/>
                </a:lnTo>
                <a:lnTo>
                  <a:pt x="382054" y="419722"/>
                </a:lnTo>
                <a:lnTo>
                  <a:pt x="385749" y="415925"/>
                </a:lnTo>
                <a:lnTo>
                  <a:pt x="408393" y="382181"/>
                </a:lnTo>
                <a:lnTo>
                  <a:pt x="425894" y="341972"/>
                </a:lnTo>
                <a:lnTo>
                  <a:pt x="437172" y="295097"/>
                </a:lnTo>
                <a:lnTo>
                  <a:pt x="441172" y="241312"/>
                </a:lnTo>
                <a:close/>
              </a:path>
              <a:path w="1576069" h="511175">
                <a:moveTo>
                  <a:pt x="827582" y="502602"/>
                </a:moveTo>
                <a:lnTo>
                  <a:pt x="826490" y="478307"/>
                </a:lnTo>
                <a:lnTo>
                  <a:pt x="825538" y="450888"/>
                </a:lnTo>
                <a:lnTo>
                  <a:pt x="824865" y="420268"/>
                </a:lnTo>
                <a:lnTo>
                  <a:pt x="824611" y="386397"/>
                </a:lnTo>
                <a:lnTo>
                  <a:pt x="824611" y="140639"/>
                </a:lnTo>
                <a:lnTo>
                  <a:pt x="712089" y="140639"/>
                </a:lnTo>
                <a:lnTo>
                  <a:pt x="712089" y="365671"/>
                </a:lnTo>
                <a:lnTo>
                  <a:pt x="710628"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69" h="511175">
                <a:moveTo>
                  <a:pt x="1244155" y="318274"/>
                </a:moveTo>
                <a:lnTo>
                  <a:pt x="1238161" y="266484"/>
                </a:lnTo>
                <a:lnTo>
                  <a:pt x="1220876" y="221424"/>
                </a:lnTo>
                <a:lnTo>
                  <a:pt x="1193355" y="184315"/>
                </a:lnTo>
                <a:lnTo>
                  <a:pt x="1156639"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39" y="399072"/>
                </a:lnTo>
                <a:lnTo>
                  <a:pt x="986155" y="364807"/>
                </a:lnTo>
                <a:lnTo>
                  <a:pt x="981367" y="322008"/>
                </a:lnTo>
                <a:lnTo>
                  <a:pt x="985443" y="282206"/>
                </a:lnTo>
                <a:lnTo>
                  <a:pt x="998397" y="247332"/>
                </a:lnTo>
                <a:lnTo>
                  <a:pt x="1021346" y="222580"/>
                </a:lnTo>
                <a:lnTo>
                  <a:pt x="1055395" y="213169"/>
                </a:lnTo>
                <a:lnTo>
                  <a:pt x="1088174" y="222580"/>
                </a:lnTo>
                <a:lnTo>
                  <a:pt x="1110437"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395" y="199644"/>
                </a:lnTo>
                <a:lnTo>
                  <a:pt x="883894" y="235051"/>
                </a:lnTo>
                <a:lnTo>
                  <a:pt x="870508" y="276745"/>
                </a:lnTo>
                <a:lnTo>
                  <a:pt x="865911" y="324192"/>
                </a:lnTo>
                <a:lnTo>
                  <a:pt x="872426" y="378625"/>
                </a:lnTo>
                <a:lnTo>
                  <a:pt x="890930" y="424548"/>
                </a:lnTo>
                <a:lnTo>
                  <a:pt x="919835" y="461340"/>
                </a:lnTo>
                <a:lnTo>
                  <a:pt x="957567" y="488378"/>
                </a:lnTo>
                <a:lnTo>
                  <a:pt x="1002538" y="505066"/>
                </a:lnTo>
                <a:lnTo>
                  <a:pt x="1053160" y="510755"/>
                </a:lnTo>
                <a:lnTo>
                  <a:pt x="1053896" y="510755"/>
                </a:lnTo>
                <a:lnTo>
                  <a:pt x="1094740" y="507009"/>
                </a:lnTo>
                <a:lnTo>
                  <a:pt x="1133703" y="495655"/>
                </a:lnTo>
                <a:lnTo>
                  <a:pt x="1169187" y="476491"/>
                </a:lnTo>
                <a:lnTo>
                  <a:pt x="1199578" y="449364"/>
                </a:lnTo>
                <a:lnTo>
                  <a:pt x="1223276" y="414070"/>
                </a:lnTo>
                <a:lnTo>
                  <a:pt x="1238669" y="370433"/>
                </a:lnTo>
                <a:lnTo>
                  <a:pt x="1244155" y="318274"/>
                </a:lnTo>
                <a:close/>
              </a:path>
              <a:path w="1576069" h="511175">
                <a:moveTo>
                  <a:pt x="1575854" y="146558"/>
                </a:moveTo>
                <a:lnTo>
                  <a:pt x="1556600" y="140614"/>
                </a:lnTo>
                <a:lnTo>
                  <a:pt x="1535125" y="136194"/>
                </a:lnTo>
                <a:lnTo>
                  <a:pt x="1512544" y="133451"/>
                </a:lnTo>
                <a:lnTo>
                  <a:pt x="1489964" y="132499"/>
                </a:lnTo>
                <a:lnTo>
                  <a:pt x="1436065"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82"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a:p>
        </p:txBody>
      </p:sp>
      <p:sp>
        <p:nvSpPr>
          <p:cNvPr id="8" name="object 4">
            <a:extLst>
              <a:ext uri="{FF2B5EF4-FFF2-40B4-BE49-F238E27FC236}">
                <a16:creationId xmlns:a16="http://schemas.microsoft.com/office/drawing/2014/main" id="{9DEB8F4A-6C01-284B-B123-A27D152597CD}"/>
              </a:ext>
            </a:extLst>
          </p:cNvPr>
          <p:cNvSpPr/>
          <p:nvPr userDrawn="1"/>
        </p:nvSpPr>
        <p:spPr>
          <a:xfrm>
            <a:off x="18623540" y="10245307"/>
            <a:ext cx="378460" cy="469900"/>
          </a:xfrm>
          <a:custGeom>
            <a:avLst/>
            <a:gdLst/>
            <a:ahLst/>
            <a:cxnLst/>
            <a:rect l="l" t="t" r="r" b="b"/>
            <a:pathLst>
              <a:path w="378459"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a:p>
        </p:txBody>
      </p:sp>
      <p:grpSp>
        <p:nvGrpSpPr>
          <p:cNvPr id="9" name="object 5">
            <a:extLst>
              <a:ext uri="{FF2B5EF4-FFF2-40B4-BE49-F238E27FC236}">
                <a16:creationId xmlns:a16="http://schemas.microsoft.com/office/drawing/2014/main" id="{50440F77-9AF6-2142-A93F-4B5F6DDBD871}"/>
              </a:ext>
            </a:extLst>
          </p:cNvPr>
          <p:cNvGrpSpPr/>
          <p:nvPr userDrawn="1"/>
        </p:nvGrpSpPr>
        <p:grpSpPr>
          <a:xfrm>
            <a:off x="19053919" y="10117702"/>
            <a:ext cx="427355" cy="597535"/>
            <a:chOff x="19053919" y="10117702"/>
            <a:chExt cx="427355" cy="597535"/>
          </a:xfrm>
        </p:grpSpPr>
        <p:sp>
          <p:nvSpPr>
            <p:cNvPr id="10" name="object 6">
              <a:extLst>
                <a:ext uri="{FF2B5EF4-FFF2-40B4-BE49-F238E27FC236}">
                  <a16:creationId xmlns:a16="http://schemas.microsoft.com/office/drawing/2014/main" id="{B5FF8718-DC05-C046-A01E-6155D9ABE0D5}"/>
                </a:ext>
              </a:extLst>
            </p:cNvPr>
            <p:cNvSpPr/>
            <p:nvPr/>
          </p:nvSpPr>
          <p:spPr>
            <a:xfrm>
              <a:off x="19053919"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a:p>
          </p:txBody>
        </p:sp>
        <p:pic>
          <p:nvPicPr>
            <p:cNvPr id="11" name="object 7">
              <a:extLst>
                <a:ext uri="{FF2B5EF4-FFF2-40B4-BE49-F238E27FC236}">
                  <a16:creationId xmlns:a16="http://schemas.microsoft.com/office/drawing/2014/main" id="{680319A8-C88C-E845-B967-74CD5DD4CA96}"/>
                </a:ext>
              </a:extLst>
            </p:cNvPr>
            <p:cNvPicPr/>
            <p:nvPr/>
          </p:nvPicPr>
          <p:blipFill>
            <a:blip r:embed="rId2" cstate="email">
              <a:extLst>
                <a:ext uri="{28A0092B-C50C-407E-A947-70E740481C1C}">
                  <a14:useLocalDpi xmlns:a14="http://schemas.microsoft.com/office/drawing/2010/main"/>
                </a:ext>
              </a:extLst>
            </a:blip>
            <a:stretch>
              <a:fillRect/>
            </a:stretch>
          </p:blipFill>
          <p:spPr>
            <a:xfrm>
              <a:off x="19368634" y="10117702"/>
              <a:ext cx="112300" cy="112268"/>
            </a:xfrm>
            <a:prstGeom prst="rect">
              <a:avLst/>
            </a:prstGeom>
          </p:spPr>
        </p:pic>
      </p:grpSp>
    </p:spTree>
    <p:extLst>
      <p:ext uri="{BB962C8B-B14F-4D97-AF65-F5344CB8AC3E}">
        <p14:creationId xmlns:p14="http://schemas.microsoft.com/office/powerpoint/2010/main" val="2391385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727227" y="10202309"/>
            <a:ext cx="1576070" cy="511175"/>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a:p>
        </p:txBody>
      </p:sp>
      <p:sp>
        <p:nvSpPr>
          <p:cNvPr id="12" name="object 3">
            <a:extLst>
              <a:ext uri="{FF2B5EF4-FFF2-40B4-BE49-F238E27FC236}">
                <a16:creationId xmlns:a16="http://schemas.microsoft.com/office/drawing/2014/main" id="{AB72D184-1BCC-8E4D-AB97-E7C9B55D20C7}"/>
              </a:ext>
            </a:extLst>
          </p:cNvPr>
          <p:cNvSpPr/>
          <p:nvPr userDrawn="1"/>
        </p:nvSpPr>
        <p:spPr>
          <a:xfrm>
            <a:off x="2412348" y="10245307"/>
            <a:ext cx="378460" cy="469900"/>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2842727" y="10117702"/>
            <a:ext cx="427355" cy="597535"/>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7840597" y="656116"/>
            <a:ext cx="2243455" cy="1060450"/>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727227" y="755454"/>
            <a:ext cx="16792423" cy="738664"/>
          </a:xfrm>
        </p:spPr>
        <p:txBody>
          <a:bodyPr/>
          <a:lstStyle>
            <a:lvl1pPr algn="r">
              <a:defRPr sz="4800"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2314421" y="714594"/>
            <a:ext cx="5259705" cy="915669"/>
          </a:xfrm>
          <a:prstGeom prst="rect">
            <a:avLst/>
          </a:prstGeom>
        </p:spPr>
        <p:txBody>
          <a:bodyPr wrap="square" lIns="0" tIns="0" rIns="0" bIns="0">
            <a:spAutoFit/>
          </a:bodyPr>
          <a:lstStyle>
            <a:lvl1pPr>
              <a:defRPr sz="5800" b="1" i="0">
                <a:solidFill>
                  <a:schemeClr val="tx1"/>
                </a:solidFill>
                <a:latin typeface="Arial"/>
                <a:cs typeface="Arial"/>
              </a:defRPr>
            </a:lvl1pPr>
          </a:lstStyle>
          <a:p>
            <a:endParaRPr/>
          </a:p>
        </p:txBody>
      </p:sp>
      <p:sp>
        <p:nvSpPr>
          <p:cNvPr id="3" name="Holder 3"/>
          <p:cNvSpPr>
            <a:spLocks noGrp="1"/>
          </p:cNvSpPr>
          <p:nvPr>
            <p:ph type="body" idx="1"/>
          </p:nvPr>
        </p:nvSpPr>
        <p:spPr>
          <a:xfrm>
            <a:off x="1005205" y="2601150"/>
            <a:ext cx="18093690"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7/5/2023</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9" r:id="rId4"/>
    <p:sldLayoutId id="2147483664" r:id="rId5"/>
    <p:sldLayoutId id="2147483670" r:id="rId6"/>
    <p:sldLayoutId id="2147483677" r:id="rId7"/>
    <p:sldLayoutId id="2147483666" r:id="rId8"/>
    <p:sldLayoutId id="2147483665" r:id="rId9"/>
    <p:sldLayoutId id="2147483663" r:id="rId10"/>
    <p:sldLayoutId id="2147483673" r:id="rId11"/>
    <p:sldLayoutId id="2147483671" r:id="rId12"/>
    <p:sldLayoutId id="2147483678" r:id="rId13"/>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hyperlink" Target="https://geekflare.com/es/unit-testing-guide/" TargetMode="Externa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70841C-0ACF-DE6F-43AC-3E3396A2923B}"/>
              </a:ext>
            </a:extLst>
          </p:cNvPr>
          <p:cNvSpPr>
            <a:spLocks noGrp="1"/>
          </p:cNvSpPr>
          <p:nvPr>
            <p:ph type="ctrTitle"/>
          </p:nvPr>
        </p:nvSpPr>
        <p:spPr>
          <a:xfrm>
            <a:off x="2889250" y="8169275"/>
            <a:ext cx="10668000" cy="1169551"/>
          </a:xfrm>
        </p:spPr>
        <p:txBody>
          <a:bodyPr/>
          <a:lstStyle/>
          <a:p>
            <a:r>
              <a:rPr lang="es-MX" sz="3800" spc="-10" dirty="0"/>
              <a:t>¿Qué entendemos por calidad y Calidad de software?</a:t>
            </a:r>
            <a:endParaRPr lang="es-CL" sz="3800" dirty="0"/>
          </a:p>
        </p:txBody>
      </p:sp>
      <p:sp>
        <p:nvSpPr>
          <p:cNvPr id="3" name="Subtítulo 2">
            <a:extLst>
              <a:ext uri="{FF2B5EF4-FFF2-40B4-BE49-F238E27FC236}">
                <a16:creationId xmlns:a16="http://schemas.microsoft.com/office/drawing/2014/main" id="{B839BAB8-5980-04D6-9003-ABBE79FC69B7}"/>
              </a:ext>
            </a:extLst>
          </p:cNvPr>
          <p:cNvSpPr>
            <a:spLocks noGrp="1"/>
          </p:cNvSpPr>
          <p:nvPr>
            <p:ph type="subTitle" idx="4"/>
          </p:nvPr>
        </p:nvSpPr>
        <p:spPr>
          <a:xfrm>
            <a:off x="2926080" y="9554269"/>
            <a:ext cx="8712681" cy="369332"/>
          </a:xfrm>
        </p:spPr>
        <p:txBody>
          <a:bodyPr/>
          <a:lstStyle/>
          <a:p>
            <a:r>
              <a:rPr lang="es-CL" sz="2400" dirty="0">
                <a:latin typeface="Arial"/>
                <a:cs typeface="Arial"/>
              </a:rPr>
              <a:t>Calidad de Software - CSY4111</a:t>
            </a:r>
          </a:p>
        </p:txBody>
      </p:sp>
    </p:spTree>
    <p:extLst>
      <p:ext uri="{BB962C8B-B14F-4D97-AF65-F5344CB8AC3E}">
        <p14:creationId xmlns:p14="http://schemas.microsoft.com/office/powerpoint/2010/main" val="364293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025BEF-C6CB-D142-BFA0-F95C5E30AC13}"/>
              </a:ext>
            </a:extLst>
          </p:cNvPr>
          <p:cNvSpPr>
            <a:spLocks noGrp="1"/>
          </p:cNvSpPr>
          <p:nvPr>
            <p:ph type="title"/>
          </p:nvPr>
        </p:nvSpPr>
        <p:spPr>
          <a:xfrm>
            <a:off x="8147050" y="7712075"/>
            <a:ext cx="8305800" cy="738664"/>
          </a:xfrm>
        </p:spPr>
        <p:txBody>
          <a:bodyPr/>
          <a:lstStyle/>
          <a:p>
            <a:pPr algn="r"/>
            <a:r>
              <a:rPr lang="es-CL" sz="4800" dirty="0"/>
              <a:t>TÍTULO</a:t>
            </a:r>
          </a:p>
        </p:txBody>
      </p:sp>
      <p:sp>
        <p:nvSpPr>
          <p:cNvPr id="3" name="Título 1">
            <a:extLst>
              <a:ext uri="{FF2B5EF4-FFF2-40B4-BE49-F238E27FC236}">
                <a16:creationId xmlns:a16="http://schemas.microsoft.com/office/drawing/2014/main" id="{94FE4634-98DF-A44A-92BF-86BBAE37A404}"/>
              </a:ext>
            </a:extLst>
          </p:cNvPr>
          <p:cNvSpPr txBox="1">
            <a:spLocks/>
          </p:cNvSpPr>
          <p:nvPr/>
        </p:nvSpPr>
        <p:spPr>
          <a:xfrm>
            <a:off x="8159750" y="6250622"/>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02</a:t>
            </a:r>
          </a:p>
        </p:txBody>
      </p:sp>
      <p:sp>
        <p:nvSpPr>
          <p:cNvPr id="4" name="Título 1">
            <a:extLst>
              <a:ext uri="{FF2B5EF4-FFF2-40B4-BE49-F238E27FC236}">
                <a16:creationId xmlns:a16="http://schemas.microsoft.com/office/drawing/2014/main" id="{8B7ACE31-74A9-95B3-1599-372FB822D0E6}"/>
              </a:ext>
            </a:extLst>
          </p:cNvPr>
          <p:cNvSpPr txBox="1">
            <a:spLocks/>
          </p:cNvSpPr>
          <p:nvPr/>
        </p:nvSpPr>
        <p:spPr>
          <a:xfrm>
            <a:off x="1517650" y="7712075"/>
            <a:ext cx="8305800" cy="738664"/>
          </a:xfrm>
          <a:prstGeom prst="rect">
            <a:avLst/>
          </a:prstGeom>
        </p:spPr>
        <p:txBody>
          <a:bodyPr wrap="square" lIns="0" tIns="0" rIns="0" bIns="0">
            <a:spAutoFit/>
          </a:bodyPr>
          <a:lstStyle>
            <a:lvl1pPr algn="l">
              <a:defRPr sz="5000" b="1" i="0">
                <a:solidFill>
                  <a:srgbClr val="257CE1"/>
                </a:solidFill>
                <a:latin typeface="Arial"/>
                <a:ea typeface="+mj-ea"/>
                <a:cs typeface="Arial"/>
              </a:defRPr>
            </a:lvl1pPr>
          </a:lstStyle>
          <a:p>
            <a:pPr algn="r"/>
            <a:r>
              <a:rPr lang="es-CL" sz="4800" dirty="0"/>
              <a:t>CALIDAD DE SOFTWARE</a:t>
            </a:r>
          </a:p>
        </p:txBody>
      </p:sp>
    </p:spTree>
    <p:extLst>
      <p:ext uri="{BB962C8B-B14F-4D97-AF65-F5344CB8AC3E}">
        <p14:creationId xmlns:p14="http://schemas.microsoft.com/office/powerpoint/2010/main" val="225765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MX" dirty="0"/>
              <a:t>Calidad de software </a:t>
            </a:r>
            <a:endParaRPr lang="es-CL" dirty="0"/>
          </a:p>
        </p:txBody>
      </p:sp>
      <p:sp>
        <p:nvSpPr>
          <p:cNvPr id="3" name="Título 1">
            <a:extLst>
              <a:ext uri="{FF2B5EF4-FFF2-40B4-BE49-F238E27FC236}">
                <a16:creationId xmlns:a16="http://schemas.microsoft.com/office/drawing/2014/main" id="{052FBD23-F91F-13EF-5811-E0CBB6883C5D}"/>
              </a:ext>
            </a:extLst>
          </p:cNvPr>
          <p:cNvSpPr txBox="1">
            <a:spLocks/>
          </p:cNvSpPr>
          <p:nvPr/>
        </p:nvSpPr>
        <p:spPr>
          <a:xfrm>
            <a:off x="984250" y="1997075"/>
            <a:ext cx="17449800" cy="3200876"/>
          </a:xfrm>
          <a:prstGeom prst="rect">
            <a:avLst/>
          </a:prstGeom>
        </p:spPr>
        <p:txBody>
          <a:bodyPr wrap="square" lIns="0" tIns="0" rIns="0" bIns="0">
            <a:spAutoFit/>
          </a:bodyPr>
          <a:lstStyle>
            <a:lvl1pPr>
              <a:defRPr sz="4800" b="1" i="0">
                <a:solidFill>
                  <a:schemeClr val="tx1"/>
                </a:solidFill>
                <a:latin typeface="Arial"/>
                <a:ea typeface="+mj-ea"/>
                <a:cs typeface="Arial"/>
              </a:defRPr>
            </a:lvl1pPr>
          </a:lstStyle>
          <a:p>
            <a:pPr algn="just"/>
            <a:r>
              <a:rPr lang="es-MX" sz="4000" b="0" dirty="0"/>
              <a:t>La definición oficial de Calidad de Software según IEEE </a:t>
            </a:r>
            <a:r>
              <a:rPr lang="es-MX" sz="4000" b="0" dirty="0" err="1"/>
              <a:t>Std</a:t>
            </a:r>
            <a:r>
              <a:rPr lang="es-MX" sz="4000" b="0" dirty="0"/>
              <a:t>. 610-1990, nos dice que, “Es el grado con el que un sistema, componente o proceso cumple con los requisitos especificados y con las necesidades o expectativas del cliente o usuario.”</a:t>
            </a:r>
          </a:p>
          <a:p>
            <a:pPr algn="just"/>
            <a:endParaRPr lang="es-CL" dirty="0"/>
          </a:p>
        </p:txBody>
      </p:sp>
      <p:sp>
        <p:nvSpPr>
          <p:cNvPr id="4" name="Título 1">
            <a:extLst>
              <a:ext uri="{FF2B5EF4-FFF2-40B4-BE49-F238E27FC236}">
                <a16:creationId xmlns:a16="http://schemas.microsoft.com/office/drawing/2014/main" id="{385C8AD2-450C-AF33-1D3E-6773B0BA106F}"/>
              </a:ext>
            </a:extLst>
          </p:cNvPr>
          <p:cNvSpPr txBox="1">
            <a:spLocks/>
          </p:cNvSpPr>
          <p:nvPr/>
        </p:nvSpPr>
        <p:spPr>
          <a:xfrm>
            <a:off x="977900" y="4740275"/>
            <a:ext cx="17449800" cy="3077766"/>
          </a:xfrm>
          <a:prstGeom prst="rect">
            <a:avLst/>
          </a:prstGeom>
        </p:spPr>
        <p:txBody>
          <a:bodyPr wrap="square" lIns="0" tIns="0" rIns="0" bIns="0">
            <a:spAutoFit/>
          </a:bodyPr>
          <a:lstStyle>
            <a:lvl1pPr>
              <a:defRPr sz="4800" b="1" i="0">
                <a:solidFill>
                  <a:schemeClr val="tx1"/>
                </a:solidFill>
                <a:latin typeface="Arial"/>
                <a:ea typeface="+mj-ea"/>
                <a:cs typeface="Arial"/>
              </a:defRPr>
            </a:lvl1pPr>
          </a:lstStyle>
          <a:p>
            <a:r>
              <a:rPr lang="es-MX" sz="4000" b="0" dirty="0"/>
              <a:t>Podemos decir que la calidad del software es la concordancia del software producido con los requisitos funcionales y de rendimiento explícitamente establecidos, con los estándares de desarrollo explícitamente documentados y con las características implícitas que se espera de todo software desarrollado profesionalmente. </a:t>
            </a:r>
          </a:p>
        </p:txBody>
      </p:sp>
      <p:sp>
        <p:nvSpPr>
          <p:cNvPr id="6" name="CuadroTexto 5">
            <a:extLst>
              <a:ext uri="{FF2B5EF4-FFF2-40B4-BE49-F238E27FC236}">
                <a16:creationId xmlns:a16="http://schemas.microsoft.com/office/drawing/2014/main" id="{6D49C7AC-5805-4E75-F897-C62DE00D780E}"/>
              </a:ext>
            </a:extLst>
          </p:cNvPr>
          <p:cNvSpPr txBox="1"/>
          <p:nvPr/>
        </p:nvSpPr>
        <p:spPr>
          <a:xfrm>
            <a:off x="834018" y="8321675"/>
            <a:ext cx="18436063" cy="1323439"/>
          </a:xfrm>
          <a:prstGeom prst="rect">
            <a:avLst/>
          </a:prstGeom>
          <a:solidFill>
            <a:schemeClr val="accent1">
              <a:lumMod val="75000"/>
            </a:schemeClr>
          </a:solidFill>
        </p:spPr>
        <p:txBody>
          <a:bodyPr wrap="square">
            <a:spAutoFit/>
          </a:bodyPr>
          <a:lstStyle/>
          <a:p>
            <a:pPr algn="ctr"/>
            <a:r>
              <a:rPr lang="es-MX" sz="4000" b="1" dirty="0">
                <a:solidFill>
                  <a:schemeClr val="bg1"/>
                </a:solidFill>
              </a:rPr>
              <a:t>La calidad cuesta tiempo y dinero, la mala calidad también</a:t>
            </a:r>
          </a:p>
          <a:p>
            <a:pPr algn="ctr"/>
            <a:endParaRPr lang="es-MX" sz="4000" b="1" dirty="0">
              <a:solidFill>
                <a:schemeClr val="bg1"/>
              </a:solidFill>
            </a:endParaRPr>
          </a:p>
        </p:txBody>
      </p:sp>
    </p:spTree>
    <p:extLst>
      <p:ext uri="{BB962C8B-B14F-4D97-AF65-F5344CB8AC3E}">
        <p14:creationId xmlns:p14="http://schemas.microsoft.com/office/powerpoint/2010/main" val="762721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738F4B73-ACE5-B62F-70CB-39B6F7A1CBF4}"/>
              </a:ext>
            </a:extLst>
          </p:cNvPr>
          <p:cNvPicPr>
            <a:picLocks noChangeAspect="1"/>
          </p:cNvPicPr>
          <p:nvPr/>
        </p:nvPicPr>
        <p:blipFill>
          <a:blip r:embed="rId2"/>
          <a:stretch>
            <a:fillRect/>
          </a:stretch>
        </p:blipFill>
        <p:spPr>
          <a:xfrm>
            <a:off x="14014451" y="4396036"/>
            <a:ext cx="6089650" cy="5754439"/>
          </a:xfrm>
          <a:prstGeom prst="rect">
            <a:avLst/>
          </a:prstGeom>
        </p:spPr>
      </p:pic>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MX" dirty="0"/>
              <a:t>Calidad de software </a:t>
            </a:r>
            <a:endParaRPr lang="es-CL" dirty="0"/>
          </a:p>
        </p:txBody>
      </p:sp>
      <p:sp>
        <p:nvSpPr>
          <p:cNvPr id="3" name="Título 1">
            <a:extLst>
              <a:ext uri="{FF2B5EF4-FFF2-40B4-BE49-F238E27FC236}">
                <a16:creationId xmlns:a16="http://schemas.microsoft.com/office/drawing/2014/main" id="{052FBD23-F91F-13EF-5811-E0CBB6883C5D}"/>
              </a:ext>
            </a:extLst>
          </p:cNvPr>
          <p:cNvSpPr txBox="1">
            <a:spLocks/>
          </p:cNvSpPr>
          <p:nvPr/>
        </p:nvSpPr>
        <p:spPr>
          <a:xfrm>
            <a:off x="984250" y="1997075"/>
            <a:ext cx="17449800" cy="615553"/>
          </a:xfrm>
          <a:prstGeom prst="rect">
            <a:avLst/>
          </a:prstGeom>
        </p:spPr>
        <p:txBody>
          <a:bodyPr wrap="square" lIns="0" tIns="0" rIns="0" bIns="0">
            <a:spAutoFit/>
          </a:bodyPr>
          <a:lstStyle>
            <a:lvl1pPr>
              <a:defRPr sz="4800" b="1" i="0">
                <a:solidFill>
                  <a:schemeClr val="tx1"/>
                </a:solidFill>
                <a:latin typeface="Arial"/>
                <a:ea typeface="+mj-ea"/>
                <a:cs typeface="Arial"/>
              </a:defRPr>
            </a:lvl1pPr>
          </a:lstStyle>
          <a:p>
            <a:pPr algn="ctr"/>
            <a:r>
              <a:rPr lang="es-CL" sz="4000" dirty="0"/>
              <a:t>El proceso de </a:t>
            </a:r>
            <a:r>
              <a:rPr lang="es-CL" sz="4000" dirty="0" err="1"/>
              <a:t>testing</a:t>
            </a:r>
            <a:endParaRPr lang="es-CL" dirty="0"/>
          </a:p>
        </p:txBody>
      </p:sp>
      <p:sp>
        <p:nvSpPr>
          <p:cNvPr id="4" name="Título 1">
            <a:extLst>
              <a:ext uri="{FF2B5EF4-FFF2-40B4-BE49-F238E27FC236}">
                <a16:creationId xmlns:a16="http://schemas.microsoft.com/office/drawing/2014/main" id="{385C8AD2-450C-AF33-1D3E-6773B0BA106F}"/>
              </a:ext>
            </a:extLst>
          </p:cNvPr>
          <p:cNvSpPr txBox="1">
            <a:spLocks/>
          </p:cNvSpPr>
          <p:nvPr/>
        </p:nvSpPr>
        <p:spPr>
          <a:xfrm>
            <a:off x="993139" y="3156445"/>
            <a:ext cx="18427173" cy="6771084"/>
          </a:xfrm>
          <a:prstGeom prst="rect">
            <a:avLst/>
          </a:prstGeom>
        </p:spPr>
        <p:txBody>
          <a:bodyPr wrap="square" lIns="0" tIns="0" rIns="0" bIns="0">
            <a:spAutoFit/>
          </a:bodyPr>
          <a:lstStyle>
            <a:lvl1pPr>
              <a:defRPr sz="4800" b="1" i="0">
                <a:solidFill>
                  <a:schemeClr val="tx1"/>
                </a:solidFill>
                <a:latin typeface="Arial"/>
                <a:ea typeface="+mj-ea"/>
                <a:cs typeface="Arial"/>
              </a:defRPr>
            </a:lvl1pPr>
          </a:lstStyle>
          <a:p>
            <a:r>
              <a:rPr lang="es-MX" sz="4000" b="0" dirty="0"/>
              <a:t>El </a:t>
            </a:r>
            <a:r>
              <a:rPr lang="es-MX" sz="4000" b="0" dirty="0" err="1"/>
              <a:t>Testing</a:t>
            </a:r>
            <a:r>
              <a:rPr lang="es-MX" sz="4000" b="0" dirty="0"/>
              <a:t> es la realización de pruebas sobre el Software, con el fin de obtener información acerca de su calidad.</a:t>
            </a:r>
          </a:p>
          <a:p>
            <a:endParaRPr lang="es-MX" sz="4000" b="0" dirty="0"/>
          </a:p>
          <a:p>
            <a:r>
              <a:rPr lang="es-MX" sz="4000" b="0" dirty="0"/>
              <a:t>Este proceso tiene varios objetivos bien definidos, como son:</a:t>
            </a:r>
          </a:p>
          <a:p>
            <a:endParaRPr lang="es-MX" sz="4000" b="0" dirty="0"/>
          </a:p>
          <a:p>
            <a:pPr marL="571500" indent="-571500">
              <a:buFont typeface="Arial" panose="020B0604020202020204" pitchFamily="34" charset="0"/>
              <a:buChar char="•"/>
            </a:pPr>
            <a:r>
              <a:rPr lang="es-MX" sz="4000" b="0" dirty="0"/>
              <a:t>Encontrar defectos o bugs con el fin de ser reparados.</a:t>
            </a:r>
          </a:p>
          <a:p>
            <a:pPr marL="571500" indent="-571500">
              <a:buFont typeface="Arial" panose="020B0604020202020204" pitchFamily="34" charset="0"/>
              <a:buChar char="•"/>
            </a:pPr>
            <a:r>
              <a:rPr lang="es-MX" sz="4000" b="0" dirty="0"/>
              <a:t>Aumentar la confianza en el nivel de calidad, </a:t>
            </a:r>
          </a:p>
          <a:p>
            <a:pPr marL="571500" indent="-571500">
              <a:buFont typeface="Arial" panose="020B0604020202020204" pitchFamily="34" charset="0"/>
              <a:buChar char="•"/>
            </a:pPr>
            <a:r>
              <a:rPr lang="es-MX" sz="4000" b="0" dirty="0"/>
              <a:t>Facilitar información para la toma de decisiones</a:t>
            </a:r>
          </a:p>
          <a:p>
            <a:pPr marL="571500" indent="-571500">
              <a:buFont typeface="Arial" panose="020B0604020202020204" pitchFamily="34" charset="0"/>
              <a:buChar char="•"/>
            </a:pPr>
            <a:r>
              <a:rPr lang="es-MX" sz="4000" b="0" dirty="0"/>
              <a:t>Prevenir desastres informáticos en producción.</a:t>
            </a:r>
          </a:p>
          <a:p>
            <a:pPr marL="571500" indent="-571500">
              <a:buFont typeface="Arial" panose="020B0604020202020204" pitchFamily="34" charset="0"/>
              <a:buChar char="•"/>
            </a:pPr>
            <a:r>
              <a:rPr lang="es-MX" sz="4000" b="0" dirty="0"/>
              <a:t>Evitar la aparición de nuevos defectos</a:t>
            </a:r>
          </a:p>
          <a:p>
            <a:endParaRPr lang="es-MX" sz="4000" b="0" dirty="0"/>
          </a:p>
        </p:txBody>
      </p:sp>
    </p:spTree>
    <p:extLst>
      <p:ext uri="{BB962C8B-B14F-4D97-AF65-F5344CB8AC3E}">
        <p14:creationId xmlns:p14="http://schemas.microsoft.com/office/powerpoint/2010/main" val="1089611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MX" dirty="0"/>
              <a:t>Calidad de software </a:t>
            </a:r>
            <a:endParaRPr lang="es-CL" dirty="0"/>
          </a:p>
        </p:txBody>
      </p:sp>
      <p:sp>
        <p:nvSpPr>
          <p:cNvPr id="3" name="Título 1">
            <a:extLst>
              <a:ext uri="{FF2B5EF4-FFF2-40B4-BE49-F238E27FC236}">
                <a16:creationId xmlns:a16="http://schemas.microsoft.com/office/drawing/2014/main" id="{052FBD23-F91F-13EF-5811-E0CBB6883C5D}"/>
              </a:ext>
            </a:extLst>
          </p:cNvPr>
          <p:cNvSpPr txBox="1">
            <a:spLocks/>
          </p:cNvSpPr>
          <p:nvPr/>
        </p:nvSpPr>
        <p:spPr>
          <a:xfrm>
            <a:off x="984250" y="1997075"/>
            <a:ext cx="17449800" cy="3693319"/>
          </a:xfrm>
          <a:prstGeom prst="rect">
            <a:avLst/>
          </a:prstGeom>
        </p:spPr>
        <p:txBody>
          <a:bodyPr wrap="square" lIns="0" tIns="0" rIns="0" bIns="0">
            <a:spAutoFit/>
          </a:bodyPr>
          <a:lstStyle>
            <a:lvl1pPr>
              <a:defRPr sz="4800" b="1" i="0">
                <a:solidFill>
                  <a:schemeClr val="tx1"/>
                </a:solidFill>
                <a:latin typeface="Arial"/>
                <a:ea typeface="+mj-ea"/>
                <a:cs typeface="Arial"/>
              </a:defRPr>
            </a:lvl1pPr>
          </a:lstStyle>
          <a:p>
            <a:pPr algn="just"/>
            <a:r>
              <a:rPr lang="es-MX" sz="4000" b="0" dirty="0"/>
              <a:t>Las metodologías de desarrollo de software se componen de procesos.</a:t>
            </a:r>
          </a:p>
          <a:p>
            <a:pPr algn="just"/>
            <a:endParaRPr lang="es-MX" sz="4000" b="0" dirty="0"/>
          </a:p>
          <a:p>
            <a:pPr algn="just"/>
            <a:r>
              <a:rPr lang="es-MX" sz="4000" b="0" dirty="0"/>
              <a:t>Un proceso es una serie de actividades que permiten alcanzar un resultado especifico.</a:t>
            </a:r>
          </a:p>
          <a:p>
            <a:pPr algn="just"/>
            <a:endParaRPr lang="es-MX" sz="4000" b="0" dirty="0"/>
          </a:p>
          <a:p>
            <a:pPr algn="just"/>
            <a:r>
              <a:rPr lang="es-MX" sz="4000" b="0" dirty="0"/>
              <a:t>Todo proceso requiere productos de entrada y entregan productos de salida.</a:t>
            </a:r>
          </a:p>
        </p:txBody>
      </p:sp>
      <p:pic>
        <p:nvPicPr>
          <p:cNvPr id="8" name="Picture 4" descr="Resultado de imagen para proceso entrada salida">
            <a:extLst>
              <a:ext uri="{FF2B5EF4-FFF2-40B4-BE49-F238E27FC236}">
                <a16:creationId xmlns:a16="http://schemas.microsoft.com/office/drawing/2014/main" id="{DD2BADD0-5A6F-A3D4-218C-351BDD1C99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13" t="36179" b="35508"/>
          <a:stretch/>
        </p:blipFill>
        <p:spPr bwMode="auto">
          <a:xfrm>
            <a:off x="2490484" y="6265326"/>
            <a:ext cx="15123132" cy="3078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353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MX" dirty="0"/>
              <a:t>Calidad de software </a:t>
            </a:r>
            <a:endParaRPr lang="es-CL" dirty="0"/>
          </a:p>
        </p:txBody>
      </p:sp>
      <p:sp>
        <p:nvSpPr>
          <p:cNvPr id="3" name="Título 1">
            <a:extLst>
              <a:ext uri="{FF2B5EF4-FFF2-40B4-BE49-F238E27FC236}">
                <a16:creationId xmlns:a16="http://schemas.microsoft.com/office/drawing/2014/main" id="{052FBD23-F91F-13EF-5811-E0CBB6883C5D}"/>
              </a:ext>
            </a:extLst>
          </p:cNvPr>
          <p:cNvSpPr txBox="1">
            <a:spLocks/>
          </p:cNvSpPr>
          <p:nvPr/>
        </p:nvSpPr>
        <p:spPr>
          <a:xfrm>
            <a:off x="984250" y="1997075"/>
            <a:ext cx="17449800" cy="615553"/>
          </a:xfrm>
          <a:prstGeom prst="rect">
            <a:avLst/>
          </a:prstGeom>
        </p:spPr>
        <p:txBody>
          <a:bodyPr wrap="square" lIns="0" tIns="0" rIns="0" bIns="0">
            <a:spAutoFit/>
          </a:bodyPr>
          <a:lstStyle>
            <a:lvl1pPr>
              <a:defRPr sz="4800" b="1" i="0">
                <a:solidFill>
                  <a:schemeClr val="tx1"/>
                </a:solidFill>
                <a:latin typeface="Arial"/>
                <a:ea typeface="+mj-ea"/>
                <a:cs typeface="Arial"/>
              </a:defRPr>
            </a:lvl1pPr>
          </a:lstStyle>
          <a:p>
            <a:pPr algn="just"/>
            <a:r>
              <a:rPr lang="es-MX" sz="4000" b="0" dirty="0"/>
              <a:t>Las metodologías de desarrollo de software se componen de procesos.</a:t>
            </a:r>
          </a:p>
        </p:txBody>
      </p:sp>
      <p:graphicFrame>
        <p:nvGraphicFramePr>
          <p:cNvPr id="5" name="Marcador de contenido 3">
            <a:extLst>
              <a:ext uri="{FF2B5EF4-FFF2-40B4-BE49-F238E27FC236}">
                <a16:creationId xmlns:a16="http://schemas.microsoft.com/office/drawing/2014/main" id="{509D8563-F7D9-957C-FF51-285F0E261042}"/>
              </a:ext>
            </a:extLst>
          </p:cNvPr>
          <p:cNvGraphicFramePr>
            <a:graphicFrameLocks/>
          </p:cNvGraphicFramePr>
          <p:nvPr>
            <p:extLst>
              <p:ext uri="{D42A27DB-BD31-4B8C-83A1-F6EECF244321}">
                <p14:modId xmlns:p14="http://schemas.microsoft.com/office/powerpoint/2010/main" val="4132863926"/>
              </p:ext>
            </p:extLst>
          </p:nvPr>
        </p:nvGraphicFramePr>
        <p:xfrm>
          <a:off x="984250" y="2987675"/>
          <a:ext cx="18436063" cy="53984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3040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MX" dirty="0"/>
              <a:t>Calidad de software </a:t>
            </a:r>
            <a:endParaRPr lang="es-CL" dirty="0"/>
          </a:p>
        </p:txBody>
      </p:sp>
      <p:sp>
        <p:nvSpPr>
          <p:cNvPr id="3" name="Título 1">
            <a:extLst>
              <a:ext uri="{FF2B5EF4-FFF2-40B4-BE49-F238E27FC236}">
                <a16:creationId xmlns:a16="http://schemas.microsoft.com/office/drawing/2014/main" id="{052FBD23-F91F-13EF-5811-E0CBB6883C5D}"/>
              </a:ext>
            </a:extLst>
          </p:cNvPr>
          <p:cNvSpPr txBox="1">
            <a:spLocks/>
          </p:cNvSpPr>
          <p:nvPr/>
        </p:nvSpPr>
        <p:spPr>
          <a:xfrm>
            <a:off x="984250" y="1997075"/>
            <a:ext cx="17449800" cy="615553"/>
          </a:xfrm>
          <a:prstGeom prst="rect">
            <a:avLst/>
          </a:prstGeom>
        </p:spPr>
        <p:txBody>
          <a:bodyPr wrap="square" lIns="0" tIns="0" rIns="0" bIns="0">
            <a:spAutoFit/>
          </a:bodyPr>
          <a:lstStyle>
            <a:lvl1pPr>
              <a:defRPr sz="4800" b="1" i="0">
                <a:solidFill>
                  <a:schemeClr val="tx1"/>
                </a:solidFill>
                <a:latin typeface="Arial"/>
                <a:ea typeface="+mj-ea"/>
                <a:cs typeface="Arial"/>
              </a:defRPr>
            </a:lvl1pPr>
          </a:lstStyle>
          <a:p>
            <a:pPr algn="just"/>
            <a:r>
              <a:rPr lang="es-MX" sz="4000" b="0" dirty="0"/>
              <a:t>Las metodologías de desarrollo de software se componen de procesos.</a:t>
            </a:r>
          </a:p>
        </p:txBody>
      </p:sp>
      <p:grpSp>
        <p:nvGrpSpPr>
          <p:cNvPr id="4" name="Grupo 3">
            <a:extLst>
              <a:ext uri="{FF2B5EF4-FFF2-40B4-BE49-F238E27FC236}">
                <a16:creationId xmlns:a16="http://schemas.microsoft.com/office/drawing/2014/main" id="{781A0498-8F03-9A79-34BB-0FB9634A2AA3}"/>
              </a:ext>
            </a:extLst>
          </p:cNvPr>
          <p:cNvGrpSpPr/>
          <p:nvPr/>
        </p:nvGrpSpPr>
        <p:grpSpPr>
          <a:xfrm>
            <a:off x="1136649" y="3156445"/>
            <a:ext cx="18283663" cy="6613030"/>
            <a:chOff x="953037" y="957553"/>
            <a:chExt cx="7044744" cy="4464452"/>
          </a:xfrm>
        </p:grpSpPr>
        <p:sp>
          <p:nvSpPr>
            <p:cNvPr id="6" name="Flecha izquierda y derecha 3">
              <a:extLst>
                <a:ext uri="{FF2B5EF4-FFF2-40B4-BE49-F238E27FC236}">
                  <a16:creationId xmlns:a16="http://schemas.microsoft.com/office/drawing/2014/main" id="{2E4F0849-321D-FE47-4FB1-0455A5B150A6}"/>
                </a:ext>
              </a:extLst>
            </p:cNvPr>
            <p:cNvSpPr/>
            <p:nvPr/>
          </p:nvSpPr>
          <p:spPr>
            <a:xfrm>
              <a:off x="953037" y="957553"/>
              <a:ext cx="7044744" cy="7727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3200" dirty="0"/>
                <a:t>Calidad</a:t>
              </a:r>
            </a:p>
          </p:txBody>
        </p:sp>
        <p:sp>
          <p:nvSpPr>
            <p:cNvPr id="7" name="Rectángulo 6">
              <a:extLst>
                <a:ext uri="{FF2B5EF4-FFF2-40B4-BE49-F238E27FC236}">
                  <a16:creationId xmlns:a16="http://schemas.microsoft.com/office/drawing/2014/main" id="{2AD6BABB-554A-FCA0-770B-8129044F43D2}"/>
                </a:ext>
              </a:extLst>
            </p:cNvPr>
            <p:cNvSpPr/>
            <p:nvPr/>
          </p:nvSpPr>
          <p:spPr>
            <a:xfrm>
              <a:off x="1120462" y="4262906"/>
              <a:ext cx="5434884" cy="309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3200" dirty="0"/>
                <a:t>Planificación de la calidad</a:t>
              </a:r>
            </a:p>
          </p:txBody>
        </p:sp>
        <p:sp>
          <p:nvSpPr>
            <p:cNvPr id="8" name="Rectángulo 7">
              <a:extLst>
                <a:ext uri="{FF2B5EF4-FFF2-40B4-BE49-F238E27FC236}">
                  <a16:creationId xmlns:a16="http://schemas.microsoft.com/office/drawing/2014/main" id="{49BBE039-20DC-9582-8CF4-AD61561D80C9}"/>
                </a:ext>
              </a:extLst>
            </p:cNvPr>
            <p:cNvSpPr/>
            <p:nvPr/>
          </p:nvSpPr>
          <p:spPr>
            <a:xfrm>
              <a:off x="2163650" y="4687909"/>
              <a:ext cx="5834131" cy="309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3200" dirty="0"/>
                <a:t>Ejecución de pruebas (verificación y validación)</a:t>
              </a:r>
            </a:p>
          </p:txBody>
        </p:sp>
        <p:sp>
          <p:nvSpPr>
            <p:cNvPr id="9" name="Rectángulo 8">
              <a:extLst>
                <a:ext uri="{FF2B5EF4-FFF2-40B4-BE49-F238E27FC236}">
                  <a16:creationId xmlns:a16="http://schemas.microsoft.com/office/drawing/2014/main" id="{EDFC5695-C937-8646-42C2-8801ECA04619}"/>
                </a:ext>
              </a:extLst>
            </p:cNvPr>
            <p:cNvSpPr/>
            <p:nvPr/>
          </p:nvSpPr>
          <p:spPr>
            <a:xfrm>
              <a:off x="3575965" y="5112912"/>
              <a:ext cx="4421816" cy="309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3200" dirty="0"/>
                <a:t>Medición y análisis</a:t>
              </a:r>
            </a:p>
          </p:txBody>
        </p:sp>
        <p:sp>
          <p:nvSpPr>
            <p:cNvPr id="10" name="Rectángulo redondeado 7">
              <a:extLst>
                <a:ext uri="{FF2B5EF4-FFF2-40B4-BE49-F238E27FC236}">
                  <a16:creationId xmlns:a16="http://schemas.microsoft.com/office/drawing/2014/main" id="{A6CA39BC-905A-2C3F-4311-B2DA2F1CD667}"/>
                </a:ext>
              </a:extLst>
            </p:cNvPr>
            <p:cNvSpPr/>
            <p:nvPr/>
          </p:nvSpPr>
          <p:spPr>
            <a:xfrm>
              <a:off x="3575964" y="1925726"/>
              <a:ext cx="1852069" cy="862885"/>
            </a:xfrm>
            <a:prstGeom prst="roundRect">
              <a:avLst/>
            </a:prstGeom>
            <a:solidFill>
              <a:schemeClr val="accent6">
                <a:lumMod val="40000"/>
                <a:lumOff val="60000"/>
              </a:schemeClr>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L" sz="3200" dirty="0">
                  <a:solidFill>
                    <a:schemeClr val="tx1">
                      <a:lumMod val="75000"/>
                      <a:lumOff val="25000"/>
                    </a:schemeClr>
                  </a:solidFill>
                </a:rPr>
                <a:t>Toma de requerimientos</a:t>
              </a:r>
            </a:p>
          </p:txBody>
        </p:sp>
        <p:sp>
          <p:nvSpPr>
            <p:cNvPr id="11" name="Rectángulo redondeado 8">
              <a:extLst>
                <a:ext uri="{FF2B5EF4-FFF2-40B4-BE49-F238E27FC236}">
                  <a16:creationId xmlns:a16="http://schemas.microsoft.com/office/drawing/2014/main" id="{34948275-2260-DFAB-A529-544CDD7FFF31}"/>
                </a:ext>
              </a:extLst>
            </p:cNvPr>
            <p:cNvSpPr/>
            <p:nvPr/>
          </p:nvSpPr>
          <p:spPr>
            <a:xfrm>
              <a:off x="6031468" y="1923468"/>
              <a:ext cx="1777286" cy="862885"/>
            </a:xfrm>
            <a:prstGeom prst="roundRect">
              <a:avLst/>
            </a:prstGeom>
            <a:solidFill>
              <a:schemeClr val="accent6">
                <a:lumMod val="40000"/>
                <a:lumOff val="60000"/>
              </a:schemeClr>
            </a:solid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L" sz="3200" dirty="0">
                  <a:solidFill>
                    <a:schemeClr val="tx1">
                      <a:lumMod val="75000"/>
                      <a:lumOff val="25000"/>
                    </a:schemeClr>
                  </a:solidFill>
                </a:rPr>
                <a:t>Diseño de Arquitectura</a:t>
              </a:r>
            </a:p>
          </p:txBody>
        </p:sp>
        <p:sp>
          <p:nvSpPr>
            <p:cNvPr id="12" name="Rectángulo redondeado 9">
              <a:extLst>
                <a:ext uri="{FF2B5EF4-FFF2-40B4-BE49-F238E27FC236}">
                  <a16:creationId xmlns:a16="http://schemas.microsoft.com/office/drawing/2014/main" id="{A5E1FDFB-A188-7A35-BBD0-21222E437680}"/>
                </a:ext>
              </a:extLst>
            </p:cNvPr>
            <p:cNvSpPr/>
            <p:nvPr/>
          </p:nvSpPr>
          <p:spPr>
            <a:xfrm>
              <a:off x="1120462" y="3209096"/>
              <a:ext cx="1777286" cy="862885"/>
            </a:xfrm>
            <a:prstGeom prst="roundRect">
              <a:avLst/>
            </a:prstGeom>
            <a:solidFill>
              <a:schemeClr val="accent6">
                <a:lumMod val="40000"/>
                <a:lumOff val="60000"/>
              </a:schemeClr>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CL" sz="3200" dirty="0">
                  <a:solidFill>
                    <a:schemeClr val="tx1">
                      <a:lumMod val="75000"/>
                      <a:lumOff val="25000"/>
                    </a:schemeClr>
                  </a:solidFill>
                </a:rPr>
                <a:t>Construcción del software</a:t>
              </a:r>
            </a:p>
          </p:txBody>
        </p:sp>
        <p:sp>
          <p:nvSpPr>
            <p:cNvPr id="13" name="Rectángulo redondeado 10">
              <a:extLst>
                <a:ext uri="{FF2B5EF4-FFF2-40B4-BE49-F238E27FC236}">
                  <a16:creationId xmlns:a16="http://schemas.microsoft.com/office/drawing/2014/main" id="{E8BE034B-4893-A501-60F3-BD37127C6D9D}"/>
                </a:ext>
              </a:extLst>
            </p:cNvPr>
            <p:cNvSpPr/>
            <p:nvPr/>
          </p:nvSpPr>
          <p:spPr>
            <a:xfrm>
              <a:off x="3575965" y="3209096"/>
              <a:ext cx="1777286" cy="862885"/>
            </a:xfrm>
            <a:prstGeom prst="roundRect">
              <a:avLst/>
            </a:prstGeom>
            <a:solidFill>
              <a:schemeClr val="accent6">
                <a:lumMod val="40000"/>
                <a:lumOff val="60000"/>
              </a:schemeClr>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L" sz="3200" dirty="0">
                  <a:solidFill>
                    <a:schemeClr val="tx1">
                      <a:lumMod val="75000"/>
                      <a:lumOff val="25000"/>
                    </a:schemeClr>
                  </a:solidFill>
                </a:rPr>
                <a:t>Pruebas</a:t>
              </a:r>
            </a:p>
          </p:txBody>
        </p:sp>
        <p:sp>
          <p:nvSpPr>
            <p:cNvPr id="14" name="Rectángulo redondeado 11">
              <a:extLst>
                <a:ext uri="{FF2B5EF4-FFF2-40B4-BE49-F238E27FC236}">
                  <a16:creationId xmlns:a16="http://schemas.microsoft.com/office/drawing/2014/main" id="{91F7E7DB-32A5-2DDE-93D6-25EA61A68DE0}"/>
                </a:ext>
              </a:extLst>
            </p:cNvPr>
            <p:cNvSpPr/>
            <p:nvPr/>
          </p:nvSpPr>
          <p:spPr>
            <a:xfrm>
              <a:off x="6031468" y="3209097"/>
              <a:ext cx="1777286" cy="862885"/>
            </a:xfrm>
            <a:prstGeom prst="roundRect">
              <a:avLst/>
            </a:prstGeom>
            <a:solidFill>
              <a:schemeClr val="accent6">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3200" dirty="0">
                  <a:solidFill>
                    <a:schemeClr val="tx1">
                      <a:lumMod val="75000"/>
                      <a:lumOff val="25000"/>
                    </a:schemeClr>
                  </a:solidFill>
                </a:rPr>
                <a:t>Paso a producción</a:t>
              </a:r>
            </a:p>
          </p:txBody>
        </p:sp>
        <p:sp>
          <p:nvSpPr>
            <p:cNvPr id="15" name="Rectángulo redondeado 12">
              <a:extLst>
                <a:ext uri="{FF2B5EF4-FFF2-40B4-BE49-F238E27FC236}">
                  <a16:creationId xmlns:a16="http://schemas.microsoft.com/office/drawing/2014/main" id="{79FCA08B-2CDA-C25B-F111-B6ED46C20A46}"/>
                </a:ext>
              </a:extLst>
            </p:cNvPr>
            <p:cNvSpPr/>
            <p:nvPr/>
          </p:nvSpPr>
          <p:spPr>
            <a:xfrm>
              <a:off x="1120462" y="1951087"/>
              <a:ext cx="1777286" cy="862885"/>
            </a:xfrm>
            <a:prstGeom prst="roundRect">
              <a:avLst/>
            </a:prstGeom>
            <a:solidFill>
              <a:schemeClr val="accent6">
                <a:lumMod val="40000"/>
                <a:lumOff val="60000"/>
              </a:schemeClr>
            </a:solidFill>
            <a:ln>
              <a:solidFill>
                <a:schemeClr val="tx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L" sz="3200" dirty="0">
                  <a:solidFill>
                    <a:schemeClr val="tx1">
                      <a:lumMod val="75000"/>
                      <a:lumOff val="25000"/>
                    </a:schemeClr>
                  </a:solidFill>
                </a:rPr>
                <a:t>Planificación del proyecto</a:t>
              </a:r>
            </a:p>
          </p:txBody>
        </p:sp>
      </p:grpSp>
    </p:spTree>
    <p:extLst>
      <p:ext uri="{BB962C8B-B14F-4D97-AF65-F5344CB8AC3E}">
        <p14:creationId xmlns:p14="http://schemas.microsoft.com/office/powerpoint/2010/main" val="3861044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MX" dirty="0"/>
              <a:t>Calidad de software </a:t>
            </a:r>
            <a:endParaRPr lang="es-CL" dirty="0"/>
          </a:p>
        </p:txBody>
      </p:sp>
      <p:sp>
        <p:nvSpPr>
          <p:cNvPr id="4" name="Título 1">
            <a:extLst>
              <a:ext uri="{FF2B5EF4-FFF2-40B4-BE49-F238E27FC236}">
                <a16:creationId xmlns:a16="http://schemas.microsoft.com/office/drawing/2014/main" id="{385C8AD2-450C-AF33-1D3E-6773B0BA106F}"/>
              </a:ext>
            </a:extLst>
          </p:cNvPr>
          <p:cNvSpPr txBox="1">
            <a:spLocks/>
          </p:cNvSpPr>
          <p:nvPr/>
        </p:nvSpPr>
        <p:spPr>
          <a:xfrm>
            <a:off x="988174" y="2149475"/>
            <a:ext cx="18427174" cy="6771084"/>
          </a:xfrm>
          <a:prstGeom prst="rect">
            <a:avLst/>
          </a:prstGeom>
        </p:spPr>
        <p:txBody>
          <a:bodyPr wrap="square" lIns="0" tIns="0" rIns="0" bIns="0">
            <a:spAutoFit/>
          </a:bodyPr>
          <a:lstStyle>
            <a:lvl1pPr>
              <a:defRPr sz="4800" b="1" i="0">
                <a:solidFill>
                  <a:schemeClr val="tx1"/>
                </a:solidFill>
                <a:latin typeface="Arial"/>
                <a:ea typeface="+mj-ea"/>
                <a:cs typeface="Arial"/>
              </a:defRPr>
            </a:lvl1pPr>
          </a:lstStyle>
          <a:p>
            <a:r>
              <a:rPr lang="es-MX" sz="4000" b="0" dirty="0"/>
              <a:t>El proceso de pruebas no es un proceso aislado; está asociado a las actividades de desarrollo de software. </a:t>
            </a:r>
          </a:p>
          <a:p>
            <a:endParaRPr lang="es-MX" sz="4000" b="0" dirty="0"/>
          </a:p>
          <a:p>
            <a:r>
              <a:rPr lang="es-MX" sz="4000" b="0" dirty="0"/>
              <a:t>Es un error realizar pruebas solo antes de producción, ya que muchos de los defectos vienen de las etapas anteriores. </a:t>
            </a:r>
          </a:p>
          <a:p>
            <a:endParaRPr lang="es-MX" sz="4000" b="0" dirty="0"/>
          </a:p>
          <a:p>
            <a:r>
              <a:rPr lang="es-MX" sz="4000" b="0" dirty="0"/>
              <a:t>Es común encontrar defectos en la toma de requerimiento, diagramas de arquitecturas, mockups, etc.</a:t>
            </a:r>
          </a:p>
          <a:p>
            <a:endParaRPr lang="es-MX" sz="4000" b="0" dirty="0"/>
          </a:p>
          <a:p>
            <a:r>
              <a:rPr lang="es-MX" sz="4000" b="0" dirty="0"/>
              <a:t>Distintos modelos de ciclo de vida de desarrollo requieren distintos enfoques de pruebas.</a:t>
            </a:r>
          </a:p>
        </p:txBody>
      </p:sp>
    </p:spTree>
    <p:extLst>
      <p:ext uri="{BB962C8B-B14F-4D97-AF65-F5344CB8AC3E}">
        <p14:creationId xmlns:p14="http://schemas.microsoft.com/office/powerpoint/2010/main" val="3921951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7D15BE-E3B2-F743-9878-F149B7D92C0C}"/>
              </a:ext>
            </a:extLst>
          </p:cNvPr>
          <p:cNvSpPr>
            <a:spLocks noGrp="1"/>
          </p:cNvSpPr>
          <p:nvPr>
            <p:ph type="title"/>
          </p:nvPr>
        </p:nvSpPr>
        <p:spPr>
          <a:xfrm>
            <a:off x="6242050" y="9007475"/>
            <a:ext cx="9020022" cy="1015663"/>
          </a:xfrm>
        </p:spPr>
        <p:txBody>
          <a:bodyPr/>
          <a:lstStyle/>
          <a:p>
            <a:r>
              <a:rPr lang="es-CL" sz="6600" dirty="0"/>
              <a:t>¿Qué es un bug?</a:t>
            </a:r>
          </a:p>
        </p:txBody>
      </p:sp>
      <p:sp>
        <p:nvSpPr>
          <p:cNvPr id="3" name="Título 1">
            <a:extLst>
              <a:ext uri="{FF2B5EF4-FFF2-40B4-BE49-F238E27FC236}">
                <a16:creationId xmlns:a16="http://schemas.microsoft.com/office/drawing/2014/main" id="{9224DE7A-4464-F54B-B074-7663E7D43917}"/>
              </a:ext>
            </a:extLst>
          </p:cNvPr>
          <p:cNvSpPr txBox="1">
            <a:spLocks/>
          </p:cNvSpPr>
          <p:nvPr/>
        </p:nvSpPr>
        <p:spPr>
          <a:xfrm>
            <a:off x="6276975" y="7752358"/>
            <a:ext cx="1670957"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03</a:t>
            </a:r>
          </a:p>
        </p:txBody>
      </p:sp>
    </p:spTree>
    <p:extLst>
      <p:ext uri="{BB962C8B-B14F-4D97-AF65-F5344CB8AC3E}">
        <p14:creationId xmlns:p14="http://schemas.microsoft.com/office/powerpoint/2010/main" val="152024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MX" dirty="0"/>
              <a:t>¿Qué es un bug?</a:t>
            </a:r>
            <a:endParaRPr lang="es-CL" dirty="0"/>
          </a:p>
        </p:txBody>
      </p:sp>
      <p:sp>
        <p:nvSpPr>
          <p:cNvPr id="4" name="Título 1">
            <a:extLst>
              <a:ext uri="{FF2B5EF4-FFF2-40B4-BE49-F238E27FC236}">
                <a16:creationId xmlns:a16="http://schemas.microsoft.com/office/drawing/2014/main" id="{385C8AD2-450C-AF33-1D3E-6773B0BA106F}"/>
              </a:ext>
            </a:extLst>
          </p:cNvPr>
          <p:cNvSpPr txBox="1">
            <a:spLocks/>
          </p:cNvSpPr>
          <p:nvPr/>
        </p:nvSpPr>
        <p:spPr>
          <a:xfrm>
            <a:off x="988174" y="2149475"/>
            <a:ext cx="18427174" cy="4924425"/>
          </a:xfrm>
          <a:prstGeom prst="rect">
            <a:avLst/>
          </a:prstGeom>
        </p:spPr>
        <p:txBody>
          <a:bodyPr wrap="square" lIns="0" tIns="0" rIns="0" bIns="0">
            <a:spAutoFit/>
          </a:bodyPr>
          <a:lstStyle>
            <a:lvl1pPr>
              <a:defRPr sz="4800" b="1" i="0">
                <a:solidFill>
                  <a:schemeClr val="tx1"/>
                </a:solidFill>
                <a:latin typeface="Arial"/>
                <a:ea typeface="+mj-ea"/>
                <a:cs typeface="Arial"/>
              </a:defRPr>
            </a:lvl1pPr>
          </a:lstStyle>
          <a:p>
            <a:pPr algn="just"/>
            <a:r>
              <a:rPr lang="es-MX" sz="4000" b="0" dirty="0"/>
              <a:t>¿Por qué los errores de los ordenadores se conocen como "bugs"? </a:t>
            </a:r>
          </a:p>
          <a:p>
            <a:pPr algn="just"/>
            <a:endParaRPr lang="es-MX" sz="4000" b="0" dirty="0"/>
          </a:p>
          <a:p>
            <a:pPr algn="just"/>
            <a:r>
              <a:rPr lang="es-MX" sz="4000" b="0" dirty="0"/>
              <a:t>Según varias fuentes, la palabra bug empezó a ser usada para describir errores en dispositivos electromecánicos desde principios del siglo XX.</a:t>
            </a:r>
          </a:p>
          <a:p>
            <a:pPr algn="just"/>
            <a:endParaRPr lang="es-MX" sz="4000" b="0" dirty="0"/>
          </a:p>
          <a:p>
            <a:pPr algn="just"/>
            <a:r>
              <a:rPr lang="es-MX" sz="4000" b="0" dirty="0"/>
              <a:t>Incluso Thomas Edison ya había usado la palabra bug en 1878 como sinónimo de errores y problemas.</a:t>
            </a:r>
          </a:p>
          <a:p>
            <a:endParaRPr lang="es-MX" sz="4000" b="0" dirty="0"/>
          </a:p>
        </p:txBody>
      </p:sp>
      <p:pic>
        <p:nvPicPr>
          <p:cNvPr id="3" name="Imagen 2">
            <a:extLst>
              <a:ext uri="{FF2B5EF4-FFF2-40B4-BE49-F238E27FC236}">
                <a16:creationId xmlns:a16="http://schemas.microsoft.com/office/drawing/2014/main" id="{1696F849-D02A-5505-369B-F33D887B4AF4}"/>
              </a:ext>
            </a:extLst>
          </p:cNvPr>
          <p:cNvPicPr>
            <a:picLocks noChangeAspect="1"/>
          </p:cNvPicPr>
          <p:nvPr/>
        </p:nvPicPr>
        <p:blipFill>
          <a:blip r:embed="rId2"/>
          <a:stretch>
            <a:fillRect/>
          </a:stretch>
        </p:blipFill>
        <p:spPr>
          <a:xfrm>
            <a:off x="6593174" y="6485634"/>
            <a:ext cx="6917751" cy="4109122"/>
          </a:xfrm>
          <a:prstGeom prst="rect">
            <a:avLst/>
          </a:prstGeom>
        </p:spPr>
      </p:pic>
    </p:spTree>
    <p:extLst>
      <p:ext uri="{BB962C8B-B14F-4D97-AF65-F5344CB8AC3E}">
        <p14:creationId xmlns:p14="http://schemas.microsoft.com/office/powerpoint/2010/main" val="2854895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MX" dirty="0"/>
              <a:t>¿Qué es un bug?</a:t>
            </a:r>
            <a:endParaRPr lang="es-CL" dirty="0"/>
          </a:p>
        </p:txBody>
      </p:sp>
      <p:sp>
        <p:nvSpPr>
          <p:cNvPr id="4" name="Título 1">
            <a:extLst>
              <a:ext uri="{FF2B5EF4-FFF2-40B4-BE49-F238E27FC236}">
                <a16:creationId xmlns:a16="http://schemas.microsoft.com/office/drawing/2014/main" id="{385C8AD2-450C-AF33-1D3E-6773B0BA106F}"/>
              </a:ext>
            </a:extLst>
          </p:cNvPr>
          <p:cNvSpPr txBox="1">
            <a:spLocks/>
          </p:cNvSpPr>
          <p:nvPr/>
        </p:nvSpPr>
        <p:spPr>
          <a:xfrm>
            <a:off x="988174" y="2149475"/>
            <a:ext cx="18427174" cy="4308872"/>
          </a:xfrm>
          <a:prstGeom prst="rect">
            <a:avLst/>
          </a:prstGeom>
        </p:spPr>
        <p:txBody>
          <a:bodyPr wrap="square" lIns="0" tIns="0" rIns="0" bIns="0">
            <a:spAutoFit/>
          </a:bodyPr>
          <a:lstStyle>
            <a:lvl1pPr>
              <a:defRPr sz="4800" b="1" i="0">
                <a:solidFill>
                  <a:schemeClr val="tx1"/>
                </a:solidFill>
                <a:latin typeface="Arial"/>
                <a:ea typeface="+mj-ea"/>
                <a:cs typeface="Arial"/>
              </a:defRPr>
            </a:lvl1pPr>
          </a:lstStyle>
          <a:p>
            <a:pPr algn="just"/>
            <a:r>
              <a:rPr lang="es-MX" sz="4000" b="0" dirty="0"/>
              <a:t>¿Por qué los errores de los ordenadores se conocen como "bugs"? </a:t>
            </a:r>
          </a:p>
          <a:p>
            <a:pPr algn="just"/>
            <a:endParaRPr lang="es-MX" sz="4000" b="0" dirty="0"/>
          </a:p>
          <a:p>
            <a:pPr algn="just"/>
            <a:r>
              <a:rPr lang="es-MX" sz="4000" b="0" dirty="0"/>
              <a:t>El 9 de septiembre de 1947. Uno de los ingenieros que trabajaba con el mastodóntico ordenador Mark II de la universidad de Harvard encontró una polilla enganchada a uno de los relés del sistema (concretamente el relé número 70 del panel F) que impedía el correcto funcionamiento del computador. </a:t>
            </a:r>
          </a:p>
          <a:p>
            <a:endParaRPr lang="es-MX" sz="4000" b="0" dirty="0"/>
          </a:p>
        </p:txBody>
      </p:sp>
      <p:pic>
        <p:nvPicPr>
          <p:cNvPr id="5" name="Imagen 4">
            <a:extLst>
              <a:ext uri="{FF2B5EF4-FFF2-40B4-BE49-F238E27FC236}">
                <a16:creationId xmlns:a16="http://schemas.microsoft.com/office/drawing/2014/main" id="{C1638D13-421B-083C-F8F6-C3725DE79886}"/>
              </a:ext>
            </a:extLst>
          </p:cNvPr>
          <p:cNvPicPr>
            <a:picLocks noChangeAspect="1"/>
          </p:cNvPicPr>
          <p:nvPr/>
        </p:nvPicPr>
        <p:blipFill>
          <a:blip r:embed="rId2"/>
          <a:stretch>
            <a:fillRect/>
          </a:stretch>
        </p:blipFill>
        <p:spPr>
          <a:xfrm>
            <a:off x="11652250" y="5883275"/>
            <a:ext cx="5188991" cy="5216446"/>
          </a:xfrm>
          <a:prstGeom prst="rect">
            <a:avLst/>
          </a:prstGeom>
        </p:spPr>
      </p:pic>
      <p:sp>
        <p:nvSpPr>
          <p:cNvPr id="6" name="Marcador de texto 2">
            <a:extLst>
              <a:ext uri="{FF2B5EF4-FFF2-40B4-BE49-F238E27FC236}">
                <a16:creationId xmlns:a16="http://schemas.microsoft.com/office/drawing/2014/main" id="{BC20C46B-88DC-08CE-815A-69F8CA85C673}"/>
              </a:ext>
            </a:extLst>
          </p:cNvPr>
          <p:cNvSpPr txBox="1">
            <a:spLocks/>
          </p:cNvSpPr>
          <p:nvPr/>
        </p:nvSpPr>
        <p:spPr>
          <a:xfrm>
            <a:off x="951344" y="6349639"/>
            <a:ext cx="10243706" cy="2962636"/>
          </a:xfrm>
          <a:prstGeom prst="rect">
            <a:avLst/>
          </a:prstGeom>
        </p:spPr>
        <p:txBody>
          <a:bodyPr wrap="square" lIns="0" tIns="0" rIns="0" bIns="0">
            <a:normAutofit/>
          </a:bodyPr>
          <a:lstStyle>
            <a:lvl1pPr>
              <a:defRPr sz="4800" b="1" i="0">
                <a:solidFill>
                  <a:schemeClr val="tx1"/>
                </a:solidFill>
                <a:latin typeface="Arial"/>
                <a:ea typeface="+mj-ea"/>
                <a:cs typeface="Arial"/>
              </a:defRPr>
            </a:lvl1pPr>
          </a:lstStyle>
          <a:p>
            <a:pPr algn="just">
              <a:lnSpc>
                <a:spcPct val="110000"/>
              </a:lnSpc>
            </a:pPr>
            <a:r>
              <a:rPr lang="es-ES" sz="4000" b="0" dirty="0"/>
              <a:t>Es decir, en aquel momento e instante, el origen del fallo del ordenador era literalmente un bug (que en inglés significa bicho o insecto).</a:t>
            </a:r>
            <a:endParaRPr lang="es-CL" sz="4000" b="0" dirty="0"/>
          </a:p>
        </p:txBody>
      </p:sp>
    </p:spTree>
    <p:extLst>
      <p:ext uri="{BB962C8B-B14F-4D97-AF65-F5344CB8AC3E}">
        <p14:creationId xmlns:p14="http://schemas.microsoft.com/office/powerpoint/2010/main" val="909007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FFB337F0-2FCC-924F-952C-07C673B763B0}"/>
              </a:ext>
            </a:extLst>
          </p:cNvPr>
          <p:cNvSpPr/>
          <p:nvPr/>
        </p:nvSpPr>
        <p:spPr>
          <a:xfrm>
            <a:off x="9518650" y="2378075"/>
            <a:ext cx="5357557" cy="1015663"/>
          </a:xfrm>
          <a:prstGeom prst="rect">
            <a:avLst/>
          </a:prstGeom>
        </p:spPr>
        <p:txBody>
          <a:bodyPr wrap="none">
            <a:spAutoFit/>
          </a:bodyPr>
          <a:lstStyle/>
          <a:p>
            <a:r>
              <a:rPr lang="es-CL" sz="6000" b="1" dirty="0">
                <a:latin typeface="Arial Black" panose="020B0604020202020204" pitchFamily="34" charset="0"/>
                <a:cs typeface="Arial Black" panose="020B0604020202020204" pitchFamily="34" charset="0"/>
              </a:rPr>
              <a:t>CONTENIDO</a:t>
            </a:r>
          </a:p>
        </p:txBody>
      </p:sp>
      <p:sp>
        <p:nvSpPr>
          <p:cNvPr id="9" name="Título 1">
            <a:extLst>
              <a:ext uri="{FF2B5EF4-FFF2-40B4-BE49-F238E27FC236}">
                <a16:creationId xmlns:a16="http://schemas.microsoft.com/office/drawing/2014/main" id="{8A3E674A-F038-D144-A91A-8FBF8FFE0F11}"/>
              </a:ext>
            </a:extLst>
          </p:cNvPr>
          <p:cNvSpPr txBox="1">
            <a:spLocks/>
          </p:cNvSpPr>
          <p:nvPr/>
        </p:nvSpPr>
        <p:spPr>
          <a:xfrm>
            <a:off x="9518650" y="4020489"/>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01</a:t>
            </a:r>
          </a:p>
        </p:txBody>
      </p:sp>
      <p:sp>
        <p:nvSpPr>
          <p:cNvPr id="12" name="Título 1">
            <a:extLst>
              <a:ext uri="{FF2B5EF4-FFF2-40B4-BE49-F238E27FC236}">
                <a16:creationId xmlns:a16="http://schemas.microsoft.com/office/drawing/2014/main" id="{BB375BB0-38DE-5947-A049-E37CBB392147}"/>
              </a:ext>
            </a:extLst>
          </p:cNvPr>
          <p:cNvSpPr txBox="1">
            <a:spLocks/>
          </p:cNvSpPr>
          <p:nvPr/>
        </p:nvSpPr>
        <p:spPr>
          <a:xfrm>
            <a:off x="9617262" y="7026177"/>
            <a:ext cx="4579097"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CALIDAD DE SOFTWARE</a:t>
            </a:r>
          </a:p>
        </p:txBody>
      </p:sp>
      <p:sp>
        <p:nvSpPr>
          <p:cNvPr id="14" name="Título 1">
            <a:extLst>
              <a:ext uri="{FF2B5EF4-FFF2-40B4-BE49-F238E27FC236}">
                <a16:creationId xmlns:a16="http://schemas.microsoft.com/office/drawing/2014/main" id="{D2775DA9-AA36-2B46-A647-A78656981246}"/>
              </a:ext>
            </a:extLst>
          </p:cNvPr>
          <p:cNvSpPr txBox="1">
            <a:spLocks/>
          </p:cNvSpPr>
          <p:nvPr/>
        </p:nvSpPr>
        <p:spPr>
          <a:xfrm>
            <a:off x="9518650" y="6264177"/>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02</a:t>
            </a:r>
          </a:p>
        </p:txBody>
      </p:sp>
      <p:sp>
        <p:nvSpPr>
          <p:cNvPr id="16" name="Título 1">
            <a:extLst>
              <a:ext uri="{FF2B5EF4-FFF2-40B4-BE49-F238E27FC236}">
                <a16:creationId xmlns:a16="http://schemas.microsoft.com/office/drawing/2014/main" id="{5AD2299A-27D1-AA45-A043-C0D64B734853}"/>
              </a:ext>
            </a:extLst>
          </p:cNvPr>
          <p:cNvSpPr txBox="1">
            <a:spLocks/>
          </p:cNvSpPr>
          <p:nvPr/>
        </p:nvSpPr>
        <p:spPr>
          <a:xfrm>
            <a:off x="9617262" y="9194781"/>
            <a:ext cx="4165973" cy="46166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¿QUÉ ES UN BUG?</a:t>
            </a:r>
          </a:p>
        </p:txBody>
      </p:sp>
      <p:sp>
        <p:nvSpPr>
          <p:cNvPr id="18" name="Título 1">
            <a:extLst>
              <a:ext uri="{FF2B5EF4-FFF2-40B4-BE49-F238E27FC236}">
                <a16:creationId xmlns:a16="http://schemas.microsoft.com/office/drawing/2014/main" id="{5FEE1E9F-D6A8-614C-BB95-3AFA463327D0}"/>
              </a:ext>
            </a:extLst>
          </p:cNvPr>
          <p:cNvSpPr txBox="1">
            <a:spLocks/>
          </p:cNvSpPr>
          <p:nvPr/>
        </p:nvSpPr>
        <p:spPr>
          <a:xfrm>
            <a:off x="9617262" y="8432781"/>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03</a:t>
            </a:r>
          </a:p>
        </p:txBody>
      </p:sp>
      <p:sp>
        <p:nvSpPr>
          <p:cNvPr id="21" name="Título 1">
            <a:extLst>
              <a:ext uri="{FF2B5EF4-FFF2-40B4-BE49-F238E27FC236}">
                <a16:creationId xmlns:a16="http://schemas.microsoft.com/office/drawing/2014/main" id="{325E44F9-8B81-FD43-8DCF-00283585DD6D}"/>
              </a:ext>
            </a:extLst>
          </p:cNvPr>
          <p:cNvSpPr txBox="1">
            <a:spLocks/>
          </p:cNvSpPr>
          <p:nvPr/>
        </p:nvSpPr>
        <p:spPr>
          <a:xfrm>
            <a:off x="9617262" y="4782488"/>
            <a:ext cx="4579097" cy="46166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MX" sz="3000" dirty="0"/>
              <a:t>C</a:t>
            </a:r>
            <a:r>
              <a:rPr lang="es-CL" sz="3000" dirty="0"/>
              <a:t>ALIDAD</a:t>
            </a:r>
          </a:p>
        </p:txBody>
      </p:sp>
    </p:spTree>
    <p:extLst>
      <p:ext uri="{BB962C8B-B14F-4D97-AF65-F5344CB8AC3E}">
        <p14:creationId xmlns:p14="http://schemas.microsoft.com/office/powerpoint/2010/main" val="397944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MX" dirty="0"/>
              <a:t>¿Qué es un bug?</a:t>
            </a:r>
            <a:endParaRPr lang="es-CL" dirty="0"/>
          </a:p>
        </p:txBody>
      </p:sp>
      <p:sp>
        <p:nvSpPr>
          <p:cNvPr id="4" name="Título 1">
            <a:extLst>
              <a:ext uri="{FF2B5EF4-FFF2-40B4-BE49-F238E27FC236}">
                <a16:creationId xmlns:a16="http://schemas.microsoft.com/office/drawing/2014/main" id="{385C8AD2-450C-AF33-1D3E-6773B0BA106F}"/>
              </a:ext>
            </a:extLst>
          </p:cNvPr>
          <p:cNvSpPr txBox="1">
            <a:spLocks/>
          </p:cNvSpPr>
          <p:nvPr/>
        </p:nvSpPr>
        <p:spPr>
          <a:xfrm>
            <a:off x="988174" y="2149475"/>
            <a:ext cx="17750676" cy="3077766"/>
          </a:xfrm>
          <a:prstGeom prst="rect">
            <a:avLst/>
          </a:prstGeom>
        </p:spPr>
        <p:txBody>
          <a:bodyPr wrap="square" lIns="0" tIns="0" rIns="0" bIns="0">
            <a:spAutoFit/>
          </a:bodyPr>
          <a:lstStyle>
            <a:lvl1pPr>
              <a:defRPr sz="4800" b="1" i="0">
                <a:solidFill>
                  <a:schemeClr val="tx1"/>
                </a:solidFill>
                <a:latin typeface="Arial"/>
                <a:ea typeface="+mj-ea"/>
                <a:cs typeface="Arial"/>
              </a:defRPr>
            </a:lvl1pPr>
          </a:lstStyle>
          <a:p>
            <a:pPr algn="just"/>
            <a:r>
              <a:rPr lang="es-MX" sz="4000" b="0" dirty="0"/>
              <a:t>Lo más simpático de la historia es que el cadáver de dicho lepidóptero pasó a formar parte de la historia de la informática, no sólo por su hazaña, sino también de cuerpo presente, ya que su cuerpo inerte fue pegado al libro de registro de actividad del ordenador con el comentario </a:t>
            </a:r>
            <a:r>
              <a:rPr lang="es-MX" sz="4000" dirty="0"/>
              <a:t>«</a:t>
            </a:r>
            <a:r>
              <a:rPr lang="es-MX" sz="4000" dirty="0" err="1"/>
              <a:t>First</a:t>
            </a:r>
            <a:r>
              <a:rPr lang="es-MX" sz="4000" dirty="0"/>
              <a:t> actual case </a:t>
            </a:r>
            <a:r>
              <a:rPr lang="es-MX" sz="4000" dirty="0" err="1"/>
              <a:t>of</a:t>
            </a:r>
            <a:r>
              <a:rPr lang="es-MX" sz="4000" dirty="0"/>
              <a:t> bug </a:t>
            </a:r>
            <a:r>
              <a:rPr lang="es-MX" sz="4000" dirty="0" err="1"/>
              <a:t>being</a:t>
            </a:r>
            <a:r>
              <a:rPr lang="es-MX" sz="4000" dirty="0"/>
              <a:t> </a:t>
            </a:r>
            <a:r>
              <a:rPr lang="es-MX" sz="4000" dirty="0" err="1"/>
              <a:t>found</a:t>
            </a:r>
            <a:r>
              <a:rPr lang="es-MX" sz="4000" dirty="0"/>
              <a:t>»</a:t>
            </a:r>
            <a:r>
              <a:rPr lang="es-MX" sz="4000" b="0" dirty="0"/>
              <a:t> (Primer caso real de bug encontrado).</a:t>
            </a:r>
          </a:p>
        </p:txBody>
      </p:sp>
      <p:pic>
        <p:nvPicPr>
          <p:cNvPr id="3" name="Imagen 2">
            <a:extLst>
              <a:ext uri="{FF2B5EF4-FFF2-40B4-BE49-F238E27FC236}">
                <a16:creationId xmlns:a16="http://schemas.microsoft.com/office/drawing/2014/main" id="{12A37E23-3863-CA97-20F0-765CBD135889}"/>
              </a:ext>
            </a:extLst>
          </p:cNvPr>
          <p:cNvPicPr>
            <a:picLocks noChangeAspect="1"/>
          </p:cNvPicPr>
          <p:nvPr/>
        </p:nvPicPr>
        <p:blipFill rotWithShape="1">
          <a:blip r:embed="rId2"/>
          <a:srcRect l="3333" r="10001"/>
          <a:stretch/>
        </p:blipFill>
        <p:spPr>
          <a:xfrm>
            <a:off x="5901112" y="5426075"/>
            <a:ext cx="7924800" cy="5688938"/>
          </a:xfrm>
          <a:prstGeom prst="rect">
            <a:avLst/>
          </a:prstGeom>
        </p:spPr>
      </p:pic>
    </p:spTree>
    <p:extLst>
      <p:ext uri="{BB962C8B-B14F-4D97-AF65-F5344CB8AC3E}">
        <p14:creationId xmlns:p14="http://schemas.microsoft.com/office/powerpoint/2010/main" val="222608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8B7ACE31-74A9-95B3-1599-372FB822D0E6}"/>
              </a:ext>
            </a:extLst>
          </p:cNvPr>
          <p:cNvSpPr txBox="1">
            <a:spLocks/>
          </p:cNvSpPr>
          <p:nvPr/>
        </p:nvSpPr>
        <p:spPr>
          <a:xfrm>
            <a:off x="3498850" y="6188075"/>
            <a:ext cx="6248400" cy="2215991"/>
          </a:xfrm>
          <a:prstGeom prst="rect">
            <a:avLst/>
          </a:prstGeom>
        </p:spPr>
        <p:txBody>
          <a:bodyPr wrap="square" lIns="0" tIns="0" rIns="0" bIns="0">
            <a:spAutoFit/>
          </a:bodyPr>
          <a:lstStyle>
            <a:lvl1pPr algn="l">
              <a:defRPr sz="5000" b="1" i="0">
                <a:solidFill>
                  <a:srgbClr val="257CE1"/>
                </a:solidFill>
                <a:latin typeface="Arial"/>
                <a:ea typeface="+mj-ea"/>
                <a:cs typeface="Arial"/>
              </a:defRPr>
            </a:lvl1pPr>
          </a:lstStyle>
          <a:p>
            <a:pPr algn="r"/>
            <a:r>
              <a:rPr lang="es-CL" sz="7200" dirty="0">
                <a:solidFill>
                  <a:schemeClr val="bg1"/>
                </a:solidFill>
              </a:rPr>
              <a:t>Conclusiones de la clase</a:t>
            </a:r>
          </a:p>
        </p:txBody>
      </p:sp>
    </p:spTree>
    <p:extLst>
      <p:ext uri="{BB962C8B-B14F-4D97-AF65-F5344CB8AC3E}">
        <p14:creationId xmlns:p14="http://schemas.microsoft.com/office/powerpoint/2010/main" val="132411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MX" dirty="0"/>
              <a:t>Conclusiones</a:t>
            </a:r>
          </a:p>
        </p:txBody>
      </p:sp>
      <p:sp>
        <p:nvSpPr>
          <p:cNvPr id="3" name="Título 1">
            <a:extLst>
              <a:ext uri="{FF2B5EF4-FFF2-40B4-BE49-F238E27FC236}">
                <a16:creationId xmlns:a16="http://schemas.microsoft.com/office/drawing/2014/main" id="{052FBD23-F91F-13EF-5811-E0CBB6883C5D}"/>
              </a:ext>
            </a:extLst>
          </p:cNvPr>
          <p:cNvSpPr txBox="1">
            <a:spLocks/>
          </p:cNvSpPr>
          <p:nvPr/>
        </p:nvSpPr>
        <p:spPr>
          <a:xfrm>
            <a:off x="831850" y="2454275"/>
            <a:ext cx="18059400" cy="7048083"/>
          </a:xfrm>
          <a:prstGeom prst="rect">
            <a:avLst/>
          </a:prstGeom>
        </p:spPr>
        <p:txBody>
          <a:bodyPr wrap="square" lIns="0" tIns="0" rIns="0" bIns="0">
            <a:spAutoFit/>
          </a:bodyPr>
          <a:lstStyle>
            <a:lvl1pPr>
              <a:defRPr sz="4800" b="1" i="0">
                <a:solidFill>
                  <a:schemeClr val="tx1"/>
                </a:solidFill>
                <a:latin typeface="Arial"/>
                <a:ea typeface="+mj-ea"/>
                <a:cs typeface="Arial"/>
              </a:defRPr>
            </a:lvl1pPr>
          </a:lstStyle>
          <a:p>
            <a:pPr marL="685800" indent="-685800" algn="just">
              <a:buFont typeface="Wingdings" panose="05000000000000000000" pitchFamily="2" charset="2"/>
              <a:buChar char="ü"/>
            </a:pPr>
            <a:r>
              <a:rPr lang="es-CL" sz="5400" b="0" dirty="0"/>
              <a:t>La calidad es la suma de todos aquellos aspectos o características de un producto o servicio.</a:t>
            </a:r>
            <a:endParaRPr lang="es-MX" sz="4000" b="0" dirty="0"/>
          </a:p>
          <a:p>
            <a:pPr marL="685800" indent="-685800" algn="just">
              <a:buFont typeface="Wingdings" panose="05000000000000000000" pitchFamily="2" charset="2"/>
              <a:buChar char="ü"/>
            </a:pPr>
            <a:endParaRPr lang="es-MX" sz="5400" b="0" dirty="0"/>
          </a:p>
          <a:p>
            <a:pPr marL="685800" indent="-685800" algn="just">
              <a:buFont typeface="Wingdings" panose="05000000000000000000" pitchFamily="2" charset="2"/>
              <a:buChar char="ü"/>
            </a:pPr>
            <a:r>
              <a:rPr lang="es-MX" sz="5400" b="0" dirty="0"/>
              <a:t>Un proceso es una serie de actividades que permiten alcanzar un resultado especifico, todo proceso requiere productos de entrada y entregan productos de salida.</a:t>
            </a:r>
          </a:p>
          <a:p>
            <a:pPr marL="685800" indent="-685800" algn="just">
              <a:buFont typeface="Wingdings" panose="05000000000000000000" pitchFamily="2" charset="2"/>
              <a:buChar char="ü"/>
            </a:pPr>
            <a:endParaRPr lang="es-MX" sz="5400" b="0" dirty="0"/>
          </a:p>
          <a:p>
            <a:pPr algn="just"/>
            <a:endParaRPr lang="es-MX" sz="4000" b="0" dirty="0"/>
          </a:p>
          <a:p>
            <a:pPr algn="just"/>
            <a:endParaRPr lang="es-MX" sz="4000" b="0" dirty="0"/>
          </a:p>
        </p:txBody>
      </p:sp>
    </p:spTree>
    <p:extLst>
      <p:ext uri="{BB962C8B-B14F-4D97-AF65-F5344CB8AC3E}">
        <p14:creationId xmlns:p14="http://schemas.microsoft.com/office/powerpoint/2010/main" val="837998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a:xfrm>
            <a:off x="2432050" y="714594"/>
            <a:ext cx="16988263" cy="738664"/>
          </a:xfrm>
        </p:spPr>
        <p:txBody>
          <a:bodyPr/>
          <a:lstStyle/>
          <a:p>
            <a:r>
              <a:rPr lang="es-MX" dirty="0"/>
              <a:t>Bibliografía</a:t>
            </a:r>
          </a:p>
        </p:txBody>
      </p:sp>
      <p:sp>
        <p:nvSpPr>
          <p:cNvPr id="3" name="Título 1">
            <a:extLst>
              <a:ext uri="{FF2B5EF4-FFF2-40B4-BE49-F238E27FC236}">
                <a16:creationId xmlns:a16="http://schemas.microsoft.com/office/drawing/2014/main" id="{052FBD23-F91F-13EF-5811-E0CBB6883C5D}"/>
              </a:ext>
            </a:extLst>
          </p:cNvPr>
          <p:cNvSpPr txBox="1">
            <a:spLocks/>
          </p:cNvSpPr>
          <p:nvPr/>
        </p:nvSpPr>
        <p:spPr>
          <a:xfrm>
            <a:off x="831850" y="2454275"/>
            <a:ext cx="18059400" cy="3939540"/>
          </a:xfrm>
          <a:prstGeom prst="rect">
            <a:avLst/>
          </a:prstGeom>
        </p:spPr>
        <p:txBody>
          <a:bodyPr wrap="square" lIns="0" tIns="0" rIns="0" bIns="0">
            <a:spAutoFit/>
          </a:bodyPr>
          <a:lstStyle>
            <a:lvl1pPr>
              <a:defRPr sz="4800" b="1" i="0">
                <a:solidFill>
                  <a:schemeClr val="tx1"/>
                </a:solidFill>
                <a:latin typeface="Arial"/>
                <a:ea typeface="+mj-ea"/>
                <a:cs typeface="Arial"/>
              </a:defRPr>
            </a:lvl1pPr>
          </a:lstStyle>
          <a:p>
            <a:pPr marL="685800" indent="-685800" algn="just">
              <a:buFont typeface="Wingdings" panose="05000000000000000000" pitchFamily="2" charset="2"/>
              <a:buChar char="ü"/>
            </a:pPr>
            <a:r>
              <a:rPr lang="es-MX" sz="5400" b="0" dirty="0"/>
              <a:t>Durga </a:t>
            </a:r>
            <a:r>
              <a:rPr lang="es-MX" sz="5400" b="0" dirty="0" err="1"/>
              <a:t>Prasad</a:t>
            </a:r>
            <a:r>
              <a:rPr lang="es-MX" sz="5400" b="0" dirty="0"/>
              <a:t> </a:t>
            </a:r>
            <a:r>
              <a:rPr lang="es-MX" sz="5400" b="0" dirty="0" err="1"/>
              <a:t>Acharya</a:t>
            </a:r>
            <a:r>
              <a:rPr lang="es-MX" sz="5400" b="0" dirty="0"/>
              <a:t>. (05 de julio 2023). Explicación de las pruebas unitarias: qué es, por qué es importante y cómo empezar. geekflare.com Recuperado de </a:t>
            </a:r>
            <a:r>
              <a:rPr lang="es-MX" sz="5400" b="0" dirty="0">
                <a:hlinkClick r:id="rId2"/>
              </a:rPr>
              <a:t>https://geekflare.com/es/unit-testing-guide/</a:t>
            </a:r>
            <a:endParaRPr lang="es-MX" sz="5400" b="0" dirty="0"/>
          </a:p>
          <a:p>
            <a:pPr algn="just"/>
            <a:endParaRPr lang="es-MX" sz="4000" b="0" dirty="0"/>
          </a:p>
        </p:txBody>
      </p:sp>
    </p:spTree>
    <p:extLst>
      <p:ext uri="{BB962C8B-B14F-4D97-AF65-F5344CB8AC3E}">
        <p14:creationId xmlns:p14="http://schemas.microsoft.com/office/powerpoint/2010/main" val="953852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70841C-0ACF-DE6F-43AC-3E3396A2923B}"/>
              </a:ext>
            </a:extLst>
          </p:cNvPr>
          <p:cNvSpPr>
            <a:spLocks noGrp="1"/>
          </p:cNvSpPr>
          <p:nvPr>
            <p:ph type="ctrTitle"/>
          </p:nvPr>
        </p:nvSpPr>
        <p:spPr>
          <a:xfrm>
            <a:off x="2889250" y="8169275"/>
            <a:ext cx="10668000" cy="1169551"/>
          </a:xfrm>
        </p:spPr>
        <p:txBody>
          <a:bodyPr/>
          <a:lstStyle/>
          <a:p>
            <a:r>
              <a:rPr lang="es-MX" sz="3800" spc="-10" dirty="0"/>
              <a:t>¿Qué entendemos por calidad y Calidad de software?</a:t>
            </a:r>
            <a:endParaRPr lang="es-CL" sz="3800" dirty="0"/>
          </a:p>
        </p:txBody>
      </p:sp>
      <p:sp>
        <p:nvSpPr>
          <p:cNvPr id="3" name="Subtítulo 2">
            <a:extLst>
              <a:ext uri="{FF2B5EF4-FFF2-40B4-BE49-F238E27FC236}">
                <a16:creationId xmlns:a16="http://schemas.microsoft.com/office/drawing/2014/main" id="{B839BAB8-5980-04D6-9003-ABBE79FC69B7}"/>
              </a:ext>
            </a:extLst>
          </p:cNvPr>
          <p:cNvSpPr>
            <a:spLocks noGrp="1"/>
          </p:cNvSpPr>
          <p:nvPr>
            <p:ph type="subTitle" idx="4"/>
          </p:nvPr>
        </p:nvSpPr>
        <p:spPr>
          <a:xfrm>
            <a:off x="2926080" y="9554269"/>
            <a:ext cx="8712681" cy="369332"/>
          </a:xfrm>
        </p:spPr>
        <p:txBody>
          <a:bodyPr/>
          <a:lstStyle/>
          <a:p>
            <a:r>
              <a:rPr lang="es-CL" sz="2400" dirty="0">
                <a:latin typeface="Arial"/>
                <a:cs typeface="Arial"/>
              </a:rPr>
              <a:t>Calidad de Software - CSY4111</a:t>
            </a:r>
          </a:p>
        </p:txBody>
      </p:sp>
    </p:spTree>
    <p:extLst>
      <p:ext uri="{BB962C8B-B14F-4D97-AF65-F5344CB8AC3E}">
        <p14:creationId xmlns:p14="http://schemas.microsoft.com/office/powerpoint/2010/main" val="327338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87A9F761-F66D-564C-A85F-5D24B1E7B998}"/>
              </a:ext>
            </a:extLst>
          </p:cNvPr>
          <p:cNvSpPr>
            <a:spLocks noGrp="1"/>
          </p:cNvSpPr>
          <p:nvPr>
            <p:ph type="title"/>
          </p:nvPr>
        </p:nvSpPr>
        <p:spPr>
          <a:xfrm>
            <a:off x="4413250" y="7559675"/>
            <a:ext cx="10134600" cy="1015663"/>
          </a:xfrm>
        </p:spPr>
        <p:txBody>
          <a:bodyPr/>
          <a:lstStyle/>
          <a:p>
            <a:pPr algn="r"/>
            <a:r>
              <a:rPr lang="es-CL" sz="6600" dirty="0"/>
              <a:t>CALIDAD</a:t>
            </a:r>
          </a:p>
        </p:txBody>
      </p:sp>
      <p:sp>
        <p:nvSpPr>
          <p:cNvPr id="4" name="Título 1">
            <a:extLst>
              <a:ext uri="{FF2B5EF4-FFF2-40B4-BE49-F238E27FC236}">
                <a16:creationId xmlns:a16="http://schemas.microsoft.com/office/drawing/2014/main" id="{DC622BE7-4A49-A749-B2F2-EA3AD97A1AEF}"/>
              </a:ext>
            </a:extLst>
          </p:cNvPr>
          <p:cNvSpPr txBox="1">
            <a:spLocks/>
          </p:cNvSpPr>
          <p:nvPr/>
        </p:nvSpPr>
        <p:spPr>
          <a:xfrm>
            <a:off x="12677531" y="6082347"/>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r"/>
            <a:r>
              <a:rPr lang="es-CL" sz="9600" dirty="0">
                <a:latin typeface="Arial Black" panose="020B0604020202020204" pitchFamily="34" charset="0"/>
                <a:cs typeface="Arial Black" panose="020B0604020202020204" pitchFamily="34" charset="0"/>
              </a:rPr>
              <a:t>01</a:t>
            </a:r>
          </a:p>
        </p:txBody>
      </p:sp>
    </p:spTree>
    <p:extLst>
      <p:ext uri="{BB962C8B-B14F-4D97-AF65-F5344CB8AC3E}">
        <p14:creationId xmlns:p14="http://schemas.microsoft.com/office/powerpoint/2010/main" val="3117571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97ECCC6-EFD4-6E2F-0220-DB6B15C2AE77}"/>
              </a:ext>
            </a:extLst>
          </p:cNvPr>
          <p:cNvPicPr>
            <a:picLocks noChangeAspect="1"/>
          </p:cNvPicPr>
          <p:nvPr/>
        </p:nvPicPr>
        <p:blipFill>
          <a:blip r:embed="rId2"/>
          <a:stretch>
            <a:fillRect/>
          </a:stretch>
        </p:blipFill>
        <p:spPr>
          <a:xfrm>
            <a:off x="13363984" y="4289856"/>
            <a:ext cx="5070643" cy="5060461"/>
          </a:xfrm>
          <a:prstGeom prst="rect">
            <a:avLst/>
          </a:prstGeom>
        </p:spPr>
      </p:pic>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MX" dirty="0"/>
              <a:t>Calidad </a:t>
            </a:r>
            <a:endParaRPr lang="es-CL" dirty="0"/>
          </a:p>
        </p:txBody>
      </p:sp>
      <p:sp>
        <p:nvSpPr>
          <p:cNvPr id="3" name="Título 1">
            <a:extLst>
              <a:ext uri="{FF2B5EF4-FFF2-40B4-BE49-F238E27FC236}">
                <a16:creationId xmlns:a16="http://schemas.microsoft.com/office/drawing/2014/main" id="{052FBD23-F91F-13EF-5811-E0CBB6883C5D}"/>
              </a:ext>
            </a:extLst>
          </p:cNvPr>
          <p:cNvSpPr txBox="1">
            <a:spLocks/>
          </p:cNvSpPr>
          <p:nvPr/>
        </p:nvSpPr>
        <p:spPr>
          <a:xfrm>
            <a:off x="984250" y="1997075"/>
            <a:ext cx="17449800" cy="1846659"/>
          </a:xfrm>
          <a:prstGeom prst="rect">
            <a:avLst/>
          </a:prstGeom>
        </p:spPr>
        <p:txBody>
          <a:bodyPr wrap="square" lIns="0" tIns="0" rIns="0" bIns="0">
            <a:spAutoFit/>
          </a:bodyPr>
          <a:lstStyle>
            <a:lvl1pPr>
              <a:defRPr sz="4800" b="1" i="0">
                <a:solidFill>
                  <a:schemeClr val="tx1"/>
                </a:solidFill>
                <a:latin typeface="Arial"/>
                <a:ea typeface="+mj-ea"/>
                <a:cs typeface="Arial"/>
              </a:defRPr>
            </a:lvl1pPr>
          </a:lstStyle>
          <a:p>
            <a:pPr algn="just"/>
            <a:r>
              <a:rPr lang="es-CL" sz="4000" b="0" dirty="0"/>
              <a:t>“La calidad es la suma de todos aquellos aspectos o características de un producto o servicio que influyen en  su capacidad para satisfacer las necesidades, expresadas  o implícitas” (ISO 8402).</a:t>
            </a:r>
            <a:endParaRPr lang="es-CL" dirty="0"/>
          </a:p>
        </p:txBody>
      </p:sp>
      <p:sp>
        <p:nvSpPr>
          <p:cNvPr id="4" name="Título 1">
            <a:extLst>
              <a:ext uri="{FF2B5EF4-FFF2-40B4-BE49-F238E27FC236}">
                <a16:creationId xmlns:a16="http://schemas.microsoft.com/office/drawing/2014/main" id="{385C8AD2-450C-AF33-1D3E-6773B0BA106F}"/>
              </a:ext>
            </a:extLst>
          </p:cNvPr>
          <p:cNvSpPr txBox="1">
            <a:spLocks/>
          </p:cNvSpPr>
          <p:nvPr/>
        </p:nvSpPr>
        <p:spPr>
          <a:xfrm>
            <a:off x="984250" y="4387551"/>
            <a:ext cx="11582400" cy="3693319"/>
          </a:xfrm>
          <a:prstGeom prst="rect">
            <a:avLst/>
          </a:prstGeom>
        </p:spPr>
        <p:txBody>
          <a:bodyPr wrap="square" lIns="0" tIns="0" rIns="0" bIns="0">
            <a:spAutoFit/>
          </a:bodyPr>
          <a:lstStyle>
            <a:lvl1pPr>
              <a:defRPr sz="4800" b="1" i="0">
                <a:solidFill>
                  <a:schemeClr val="tx1"/>
                </a:solidFill>
                <a:latin typeface="Arial"/>
                <a:ea typeface="+mj-ea"/>
                <a:cs typeface="Arial"/>
              </a:defRPr>
            </a:lvl1pPr>
          </a:lstStyle>
          <a:p>
            <a:r>
              <a:rPr lang="es-MX" sz="4000" b="0" dirty="0"/>
              <a:t>“Grado con el cual el cliente o usuario percibe que un producto o servicio satisface sus expectativas” (IEEE 729-83)</a:t>
            </a:r>
          </a:p>
          <a:p>
            <a:endParaRPr lang="es-MX" sz="4000" b="0" dirty="0"/>
          </a:p>
          <a:p>
            <a:r>
              <a:rPr lang="es-MX" sz="4000" b="0" dirty="0"/>
              <a:t>Propiedad o conjunto de propiedades       inherentes a algo, que permiten juzgar    su valor. (RAE)</a:t>
            </a:r>
          </a:p>
        </p:txBody>
      </p:sp>
    </p:spTree>
    <p:extLst>
      <p:ext uri="{BB962C8B-B14F-4D97-AF65-F5344CB8AC3E}">
        <p14:creationId xmlns:p14="http://schemas.microsoft.com/office/powerpoint/2010/main" val="214962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MX" dirty="0"/>
              <a:t>Calidad </a:t>
            </a:r>
            <a:endParaRPr lang="es-CL" dirty="0"/>
          </a:p>
        </p:txBody>
      </p:sp>
      <p:sp>
        <p:nvSpPr>
          <p:cNvPr id="3" name="Título 1">
            <a:extLst>
              <a:ext uri="{FF2B5EF4-FFF2-40B4-BE49-F238E27FC236}">
                <a16:creationId xmlns:a16="http://schemas.microsoft.com/office/drawing/2014/main" id="{052FBD23-F91F-13EF-5811-E0CBB6883C5D}"/>
              </a:ext>
            </a:extLst>
          </p:cNvPr>
          <p:cNvSpPr txBox="1">
            <a:spLocks/>
          </p:cNvSpPr>
          <p:nvPr/>
        </p:nvSpPr>
        <p:spPr>
          <a:xfrm>
            <a:off x="984250" y="1997075"/>
            <a:ext cx="17449800" cy="7580345"/>
          </a:xfrm>
          <a:prstGeom prst="rect">
            <a:avLst/>
          </a:prstGeom>
        </p:spPr>
        <p:txBody>
          <a:bodyPr wrap="square" lIns="0" tIns="0" rIns="0" bIns="0">
            <a:spAutoFit/>
          </a:bodyPr>
          <a:lstStyle>
            <a:lvl1pPr>
              <a:defRPr sz="4800" b="1" i="0">
                <a:solidFill>
                  <a:schemeClr val="tx1"/>
                </a:solidFill>
                <a:latin typeface="Arial"/>
                <a:ea typeface="+mj-ea"/>
                <a:cs typeface="Arial"/>
              </a:defRPr>
            </a:lvl1pPr>
          </a:lstStyle>
          <a:p>
            <a:pPr algn="just"/>
            <a:r>
              <a:rPr lang="es-MX" sz="4000" b="0" dirty="0"/>
              <a:t>Se puede decir que la calidad:</a:t>
            </a:r>
          </a:p>
          <a:p>
            <a:pPr algn="just"/>
            <a:endParaRPr lang="es-MX" sz="4000" b="0" dirty="0"/>
          </a:p>
          <a:p>
            <a:pPr marL="571500" indent="-571500" algn="just">
              <a:lnSpc>
                <a:spcPct val="150000"/>
              </a:lnSpc>
              <a:buFont typeface="Arial" panose="020B0604020202020204" pitchFamily="34" charset="0"/>
              <a:buChar char="•"/>
            </a:pPr>
            <a:r>
              <a:rPr lang="es-MX" sz="4000" b="0" dirty="0"/>
              <a:t>Implica una comparación.</a:t>
            </a:r>
          </a:p>
          <a:p>
            <a:pPr marL="571500" indent="-571500" algn="just">
              <a:lnSpc>
                <a:spcPct val="150000"/>
              </a:lnSpc>
              <a:buFont typeface="Arial" panose="020B0604020202020204" pitchFamily="34" charset="0"/>
              <a:buChar char="•"/>
            </a:pPr>
            <a:r>
              <a:rPr lang="es-MX" sz="4000" b="0" dirty="0"/>
              <a:t>Permite escoger un producto de varios similares.</a:t>
            </a:r>
          </a:p>
          <a:p>
            <a:pPr marL="571500" indent="-571500" algn="just">
              <a:lnSpc>
                <a:spcPct val="150000"/>
              </a:lnSpc>
              <a:buFont typeface="Arial" panose="020B0604020202020204" pitchFamily="34" charset="0"/>
              <a:buChar char="•"/>
            </a:pPr>
            <a:r>
              <a:rPr lang="es-MX" sz="4000" b="0" dirty="0"/>
              <a:t>Es relativa, depende del gusto de cada persona y de las características del producto o servicio a adquirir.</a:t>
            </a:r>
          </a:p>
          <a:p>
            <a:pPr marL="571500" indent="-571500" algn="just">
              <a:lnSpc>
                <a:spcPct val="150000"/>
              </a:lnSpc>
              <a:buFont typeface="Arial" panose="020B0604020202020204" pitchFamily="34" charset="0"/>
              <a:buChar char="•"/>
            </a:pPr>
            <a:r>
              <a:rPr lang="es-MX" sz="4000" b="0" dirty="0"/>
              <a:t>La calidad se puede medir, bueno, más o menos o malo; grande o chico; resistente o débil; rápido o lento; etc.</a:t>
            </a:r>
          </a:p>
          <a:p>
            <a:pPr marL="571500" indent="-571500" algn="just">
              <a:lnSpc>
                <a:spcPct val="150000"/>
              </a:lnSpc>
              <a:buFont typeface="Arial" panose="020B0604020202020204" pitchFamily="34" charset="0"/>
              <a:buChar char="•"/>
            </a:pPr>
            <a:r>
              <a:rPr lang="es-MX" sz="4000" b="0" dirty="0"/>
              <a:t>Depende de las necesidades o gustos de los usuarios.</a:t>
            </a:r>
            <a:endParaRPr lang="es-CL" dirty="0"/>
          </a:p>
        </p:txBody>
      </p:sp>
    </p:spTree>
    <p:extLst>
      <p:ext uri="{BB962C8B-B14F-4D97-AF65-F5344CB8AC3E}">
        <p14:creationId xmlns:p14="http://schemas.microsoft.com/office/powerpoint/2010/main" val="1944698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MX" dirty="0"/>
              <a:t>Calidad </a:t>
            </a:r>
            <a:endParaRPr lang="es-CL" dirty="0"/>
          </a:p>
        </p:txBody>
      </p:sp>
      <p:sp>
        <p:nvSpPr>
          <p:cNvPr id="3" name="Título 1">
            <a:extLst>
              <a:ext uri="{FF2B5EF4-FFF2-40B4-BE49-F238E27FC236}">
                <a16:creationId xmlns:a16="http://schemas.microsoft.com/office/drawing/2014/main" id="{052FBD23-F91F-13EF-5811-E0CBB6883C5D}"/>
              </a:ext>
            </a:extLst>
          </p:cNvPr>
          <p:cNvSpPr txBox="1">
            <a:spLocks/>
          </p:cNvSpPr>
          <p:nvPr/>
        </p:nvSpPr>
        <p:spPr>
          <a:xfrm>
            <a:off x="984250" y="1997075"/>
            <a:ext cx="17449800" cy="615553"/>
          </a:xfrm>
          <a:prstGeom prst="rect">
            <a:avLst/>
          </a:prstGeom>
        </p:spPr>
        <p:txBody>
          <a:bodyPr wrap="square" lIns="0" tIns="0" rIns="0" bIns="0">
            <a:spAutoFit/>
          </a:bodyPr>
          <a:lstStyle>
            <a:lvl1pPr>
              <a:defRPr sz="4800" b="1" i="0">
                <a:solidFill>
                  <a:schemeClr val="tx1"/>
                </a:solidFill>
                <a:latin typeface="Arial"/>
                <a:ea typeface="+mj-ea"/>
                <a:cs typeface="Arial"/>
              </a:defRPr>
            </a:lvl1pPr>
          </a:lstStyle>
          <a:p>
            <a:pPr algn="ctr"/>
            <a:r>
              <a:rPr lang="es-CL" sz="4000" b="0" dirty="0"/>
              <a:t>¿Cuál auto es mejor?</a:t>
            </a:r>
          </a:p>
        </p:txBody>
      </p:sp>
      <p:pic>
        <p:nvPicPr>
          <p:cNvPr id="6" name="1 Imagen">
            <a:extLst>
              <a:ext uri="{FF2B5EF4-FFF2-40B4-BE49-F238E27FC236}">
                <a16:creationId xmlns:a16="http://schemas.microsoft.com/office/drawing/2014/main" id="{E8FCE2AA-4FCB-4B8F-9B4E-F596DC763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270" y="3368675"/>
            <a:ext cx="8079944" cy="5235806"/>
          </a:xfrm>
          <a:prstGeom prst="rect">
            <a:avLst/>
          </a:prstGeom>
        </p:spPr>
      </p:pic>
      <p:pic>
        <p:nvPicPr>
          <p:cNvPr id="7" name="5 Imagen">
            <a:extLst>
              <a:ext uri="{FF2B5EF4-FFF2-40B4-BE49-F238E27FC236}">
                <a16:creationId xmlns:a16="http://schemas.microsoft.com/office/drawing/2014/main" id="{49DD4C9F-C6A7-5B42-0119-409FE3898F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9250" y="3373466"/>
            <a:ext cx="7746850" cy="5325958"/>
          </a:xfrm>
          <a:prstGeom prst="rect">
            <a:avLst/>
          </a:prstGeom>
        </p:spPr>
      </p:pic>
    </p:spTree>
    <p:extLst>
      <p:ext uri="{BB962C8B-B14F-4D97-AF65-F5344CB8AC3E}">
        <p14:creationId xmlns:p14="http://schemas.microsoft.com/office/powerpoint/2010/main" val="1299411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MX" dirty="0"/>
              <a:t>Calidad </a:t>
            </a:r>
            <a:endParaRPr lang="es-CL" dirty="0"/>
          </a:p>
        </p:txBody>
      </p:sp>
      <p:sp>
        <p:nvSpPr>
          <p:cNvPr id="3" name="Título 1">
            <a:extLst>
              <a:ext uri="{FF2B5EF4-FFF2-40B4-BE49-F238E27FC236}">
                <a16:creationId xmlns:a16="http://schemas.microsoft.com/office/drawing/2014/main" id="{052FBD23-F91F-13EF-5811-E0CBB6883C5D}"/>
              </a:ext>
            </a:extLst>
          </p:cNvPr>
          <p:cNvSpPr txBox="1">
            <a:spLocks/>
          </p:cNvSpPr>
          <p:nvPr/>
        </p:nvSpPr>
        <p:spPr>
          <a:xfrm>
            <a:off x="984250" y="1997075"/>
            <a:ext cx="17449800" cy="615553"/>
          </a:xfrm>
          <a:prstGeom prst="rect">
            <a:avLst/>
          </a:prstGeom>
        </p:spPr>
        <p:txBody>
          <a:bodyPr wrap="square" lIns="0" tIns="0" rIns="0" bIns="0">
            <a:spAutoFit/>
          </a:bodyPr>
          <a:lstStyle>
            <a:lvl1pPr>
              <a:defRPr sz="4800" b="1" i="0">
                <a:solidFill>
                  <a:schemeClr val="tx1"/>
                </a:solidFill>
                <a:latin typeface="Arial"/>
                <a:ea typeface="+mj-ea"/>
                <a:cs typeface="Arial"/>
              </a:defRPr>
            </a:lvl1pPr>
          </a:lstStyle>
          <a:p>
            <a:pPr algn="ctr"/>
            <a:r>
              <a:rPr lang="es-CL" sz="4000" b="0" dirty="0"/>
              <a:t>¿Cuál es mejor ?</a:t>
            </a:r>
            <a:endParaRPr lang="es-CL" dirty="0"/>
          </a:p>
        </p:txBody>
      </p:sp>
      <p:sp>
        <p:nvSpPr>
          <p:cNvPr id="4" name="Título 1">
            <a:extLst>
              <a:ext uri="{FF2B5EF4-FFF2-40B4-BE49-F238E27FC236}">
                <a16:creationId xmlns:a16="http://schemas.microsoft.com/office/drawing/2014/main" id="{385C8AD2-450C-AF33-1D3E-6773B0BA106F}"/>
              </a:ext>
            </a:extLst>
          </p:cNvPr>
          <p:cNvSpPr txBox="1">
            <a:spLocks/>
          </p:cNvSpPr>
          <p:nvPr/>
        </p:nvSpPr>
        <p:spPr>
          <a:xfrm>
            <a:off x="984250" y="5003403"/>
            <a:ext cx="17297400" cy="4308872"/>
          </a:xfrm>
          <a:prstGeom prst="rect">
            <a:avLst/>
          </a:prstGeom>
        </p:spPr>
        <p:txBody>
          <a:bodyPr wrap="square" lIns="0" tIns="0" rIns="0" bIns="0">
            <a:spAutoFit/>
          </a:bodyPr>
          <a:lstStyle>
            <a:lvl1pPr>
              <a:defRPr sz="4800" b="1" i="0">
                <a:solidFill>
                  <a:schemeClr val="tx1"/>
                </a:solidFill>
                <a:latin typeface="Arial"/>
                <a:ea typeface="+mj-ea"/>
                <a:cs typeface="Arial"/>
              </a:defRPr>
            </a:lvl1pPr>
          </a:lstStyle>
          <a:p>
            <a:pPr algn="just"/>
            <a:r>
              <a:rPr lang="es-MX" sz="4000" b="0" dirty="0"/>
              <a:t>“Pero hay varias características que los hacen diferentes como la interfaz gráfica, la velocidad de respuesta, la variedad de información que presenta y las funcionalidades de idioma, búsqueda por región, por imágenes, por videos y por mapas.</a:t>
            </a:r>
          </a:p>
          <a:p>
            <a:pPr algn="just"/>
            <a:r>
              <a:rPr lang="es-MX" sz="4000" b="0" dirty="0"/>
              <a:t> </a:t>
            </a:r>
          </a:p>
          <a:p>
            <a:pPr algn="just"/>
            <a:r>
              <a:rPr lang="es-MX" sz="4000" b="0" dirty="0"/>
              <a:t>Entonces, ¿podrías decir que son iguales?¿Que tienen la misma calidad? ciertamente no, sus características y valor agregado hacen la diferencia. </a:t>
            </a:r>
          </a:p>
        </p:txBody>
      </p:sp>
      <p:pic>
        <p:nvPicPr>
          <p:cNvPr id="21" name="Imagen 20">
            <a:extLst>
              <a:ext uri="{FF2B5EF4-FFF2-40B4-BE49-F238E27FC236}">
                <a16:creationId xmlns:a16="http://schemas.microsoft.com/office/drawing/2014/main" id="{9758711F-BEF3-64C4-74BB-A45DA01E31A0}"/>
              </a:ext>
            </a:extLst>
          </p:cNvPr>
          <p:cNvPicPr>
            <a:picLocks noChangeAspect="1"/>
          </p:cNvPicPr>
          <p:nvPr/>
        </p:nvPicPr>
        <p:blipFill>
          <a:blip r:embed="rId2"/>
          <a:stretch>
            <a:fillRect/>
          </a:stretch>
        </p:blipFill>
        <p:spPr>
          <a:xfrm>
            <a:off x="2965450" y="2714130"/>
            <a:ext cx="13487400" cy="2085975"/>
          </a:xfrm>
          <a:prstGeom prst="rect">
            <a:avLst/>
          </a:prstGeom>
        </p:spPr>
      </p:pic>
    </p:spTree>
    <p:extLst>
      <p:ext uri="{BB962C8B-B14F-4D97-AF65-F5344CB8AC3E}">
        <p14:creationId xmlns:p14="http://schemas.microsoft.com/office/powerpoint/2010/main" val="1043201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MX" dirty="0"/>
              <a:t>Calidad </a:t>
            </a:r>
            <a:endParaRPr lang="es-CL" dirty="0"/>
          </a:p>
        </p:txBody>
      </p:sp>
      <p:sp>
        <p:nvSpPr>
          <p:cNvPr id="3" name="Título 1">
            <a:extLst>
              <a:ext uri="{FF2B5EF4-FFF2-40B4-BE49-F238E27FC236}">
                <a16:creationId xmlns:a16="http://schemas.microsoft.com/office/drawing/2014/main" id="{052FBD23-F91F-13EF-5811-E0CBB6883C5D}"/>
              </a:ext>
            </a:extLst>
          </p:cNvPr>
          <p:cNvSpPr txBox="1">
            <a:spLocks/>
          </p:cNvSpPr>
          <p:nvPr/>
        </p:nvSpPr>
        <p:spPr>
          <a:xfrm>
            <a:off x="984250" y="1997075"/>
            <a:ext cx="17449800" cy="615553"/>
          </a:xfrm>
          <a:prstGeom prst="rect">
            <a:avLst/>
          </a:prstGeom>
        </p:spPr>
        <p:txBody>
          <a:bodyPr wrap="square" lIns="0" tIns="0" rIns="0" bIns="0">
            <a:spAutoFit/>
          </a:bodyPr>
          <a:lstStyle>
            <a:lvl1pPr>
              <a:defRPr sz="4800" b="1" i="0">
                <a:solidFill>
                  <a:schemeClr val="tx1"/>
                </a:solidFill>
                <a:latin typeface="Arial"/>
                <a:ea typeface="+mj-ea"/>
                <a:cs typeface="Arial"/>
              </a:defRPr>
            </a:lvl1pPr>
          </a:lstStyle>
          <a:p>
            <a:pPr algn="ctr"/>
            <a:r>
              <a:rPr lang="es-MX" sz="4000" b="0" dirty="0"/>
              <a:t>¿Por qué nos importa la calidad del software?</a:t>
            </a:r>
          </a:p>
        </p:txBody>
      </p:sp>
      <p:sp>
        <p:nvSpPr>
          <p:cNvPr id="4" name="Título 1">
            <a:extLst>
              <a:ext uri="{FF2B5EF4-FFF2-40B4-BE49-F238E27FC236}">
                <a16:creationId xmlns:a16="http://schemas.microsoft.com/office/drawing/2014/main" id="{385C8AD2-450C-AF33-1D3E-6773B0BA106F}"/>
              </a:ext>
            </a:extLst>
          </p:cNvPr>
          <p:cNvSpPr txBox="1">
            <a:spLocks/>
          </p:cNvSpPr>
          <p:nvPr/>
        </p:nvSpPr>
        <p:spPr>
          <a:xfrm>
            <a:off x="984250" y="3187560"/>
            <a:ext cx="11582400" cy="3693319"/>
          </a:xfrm>
          <a:prstGeom prst="rect">
            <a:avLst/>
          </a:prstGeom>
        </p:spPr>
        <p:txBody>
          <a:bodyPr wrap="square" lIns="0" tIns="0" rIns="0" bIns="0">
            <a:spAutoFit/>
          </a:bodyPr>
          <a:lstStyle>
            <a:lvl1pPr>
              <a:defRPr sz="4800" b="1" i="0">
                <a:solidFill>
                  <a:schemeClr val="tx1"/>
                </a:solidFill>
                <a:latin typeface="Arial"/>
                <a:ea typeface="+mj-ea"/>
                <a:cs typeface="Arial"/>
              </a:defRPr>
            </a:lvl1pPr>
          </a:lstStyle>
          <a:p>
            <a:r>
              <a:rPr lang="es-MX" sz="4000" b="0" dirty="0"/>
              <a:t>Debemos construir software de calidad para:</a:t>
            </a:r>
          </a:p>
          <a:p>
            <a:pPr marL="571500" indent="-571500">
              <a:buFont typeface="Arial" panose="020B0604020202020204" pitchFamily="34" charset="0"/>
              <a:buChar char="•"/>
            </a:pPr>
            <a:endParaRPr lang="es-MX" sz="4000" b="0" dirty="0"/>
          </a:p>
          <a:p>
            <a:pPr marL="571500" indent="-571500">
              <a:buFont typeface="Arial" panose="020B0604020202020204" pitchFamily="34" charset="0"/>
              <a:buChar char="•"/>
            </a:pPr>
            <a:r>
              <a:rPr lang="es-MX" sz="4000" b="0" dirty="0"/>
              <a:t>Cumplir con las expectativas de cliente</a:t>
            </a:r>
          </a:p>
          <a:p>
            <a:pPr marL="571500" indent="-571500">
              <a:buFont typeface="Arial" panose="020B0604020202020204" pitchFamily="34" charset="0"/>
              <a:buChar char="•"/>
            </a:pPr>
            <a:r>
              <a:rPr lang="es-MX" sz="4000" b="0" dirty="0"/>
              <a:t>Minimizar los defectos del software</a:t>
            </a:r>
          </a:p>
          <a:p>
            <a:pPr marL="571500" indent="-571500">
              <a:buFont typeface="Arial" panose="020B0604020202020204" pitchFamily="34" charset="0"/>
              <a:buChar char="•"/>
            </a:pPr>
            <a:r>
              <a:rPr lang="es-MX" sz="4000" b="0" dirty="0"/>
              <a:t>Aumentar la competitividad de la empresa</a:t>
            </a:r>
          </a:p>
          <a:p>
            <a:pPr marL="571500" indent="-571500">
              <a:buFont typeface="Arial" panose="020B0604020202020204" pitchFamily="34" charset="0"/>
              <a:buChar char="•"/>
            </a:pPr>
            <a:r>
              <a:rPr lang="es-MX" sz="4000" b="0" dirty="0"/>
              <a:t>Aumentar los ingresos de la empresa</a:t>
            </a:r>
          </a:p>
        </p:txBody>
      </p:sp>
      <p:sp>
        <p:nvSpPr>
          <p:cNvPr id="6" name="Rectángulo 5">
            <a:extLst>
              <a:ext uri="{FF2B5EF4-FFF2-40B4-BE49-F238E27FC236}">
                <a16:creationId xmlns:a16="http://schemas.microsoft.com/office/drawing/2014/main" id="{987FBB34-F32B-CD47-9A1A-9E81DA781A5E}"/>
              </a:ext>
            </a:extLst>
          </p:cNvPr>
          <p:cNvSpPr/>
          <p:nvPr/>
        </p:nvSpPr>
        <p:spPr>
          <a:xfrm>
            <a:off x="13023850" y="6347063"/>
            <a:ext cx="3581400" cy="2133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FOTO QA</a:t>
            </a:r>
            <a:endParaRPr lang="es-CL" dirty="0"/>
          </a:p>
        </p:txBody>
      </p:sp>
    </p:spTree>
    <p:extLst>
      <p:ext uri="{BB962C8B-B14F-4D97-AF65-F5344CB8AC3E}">
        <p14:creationId xmlns:p14="http://schemas.microsoft.com/office/powerpoint/2010/main" val="3579523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MX" dirty="0"/>
              <a:t>Calidad </a:t>
            </a:r>
            <a:endParaRPr lang="es-CL" dirty="0"/>
          </a:p>
        </p:txBody>
      </p:sp>
      <p:sp>
        <p:nvSpPr>
          <p:cNvPr id="3" name="Título 1">
            <a:extLst>
              <a:ext uri="{FF2B5EF4-FFF2-40B4-BE49-F238E27FC236}">
                <a16:creationId xmlns:a16="http://schemas.microsoft.com/office/drawing/2014/main" id="{052FBD23-F91F-13EF-5811-E0CBB6883C5D}"/>
              </a:ext>
            </a:extLst>
          </p:cNvPr>
          <p:cNvSpPr txBox="1">
            <a:spLocks/>
          </p:cNvSpPr>
          <p:nvPr/>
        </p:nvSpPr>
        <p:spPr>
          <a:xfrm>
            <a:off x="984250" y="1997075"/>
            <a:ext cx="17449800" cy="1231106"/>
          </a:xfrm>
          <a:prstGeom prst="rect">
            <a:avLst/>
          </a:prstGeom>
        </p:spPr>
        <p:txBody>
          <a:bodyPr wrap="square" lIns="0" tIns="0" rIns="0" bIns="0">
            <a:spAutoFit/>
          </a:bodyPr>
          <a:lstStyle>
            <a:lvl1pPr>
              <a:defRPr sz="4800" b="1" i="0">
                <a:solidFill>
                  <a:schemeClr val="tx1"/>
                </a:solidFill>
                <a:latin typeface="Arial"/>
                <a:ea typeface="+mj-ea"/>
                <a:cs typeface="Arial"/>
              </a:defRPr>
            </a:lvl1pPr>
          </a:lstStyle>
          <a:p>
            <a:pPr algn="l"/>
            <a:r>
              <a:rPr lang="es-MX" sz="4000" b="0" dirty="0"/>
              <a:t>El costo de NO hacerlo en forma correcta la primera vez</a:t>
            </a:r>
          </a:p>
          <a:p>
            <a:pPr algn="ctr"/>
            <a:endParaRPr lang="es-MX" sz="4000" b="0" dirty="0"/>
          </a:p>
        </p:txBody>
      </p:sp>
      <p:sp>
        <p:nvSpPr>
          <p:cNvPr id="4" name="Título 1">
            <a:extLst>
              <a:ext uri="{FF2B5EF4-FFF2-40B4-BE49-F238E27FC236}">
                <a16:creationId xmlns:a16="http://schemas.microsoft.com/office/drawing/2014/main" id="{385C8AD2-450C-AF33-1D3E-6773B0BA106F}"/>
              </a:ext>
            </a:extLst>
          </p:cNvPr>
          <p:cNvSpPr txBox="1">
            <a:spLocks/>
          </p:cNvSpPr>
          <p:nvPr/>
        </p:nvSpPr>
        <p:spPr>
          <a:xfrm>
            <a:off x="984250" y="3187560"/>
            <a:ext cx="11582400" cy="3693319"/>
          </a:xfrm>
          <a:prstGeom prst="rect">
            <a:avLst/>
          </a:prstGeom>
        </p:spPr>
        <p:txBody>
          <a:bodyPr wrap="square" lIns="0" tIns="0" rIns="0" bIns="0">
            <a:spAutoFit/>
          </a:bodyPr>
          <a:lstStyle>
            <a:lvl1pPr>
              <a:defRPr sz="4800" b="1" i="0">
                <a:solidFill>
                  <a:schemeClr val="tx1"/>
                </a:solidFill>
                <a:latin typeface="Arial"/>
                <a:ea typeface="+mj-ea"/>
                <a:cs typeface="Arial"/>
              </a:defRPr>
            </a:lvl1pPr>
          </a:lstStyle>
          <a:p>
            <a:pPr marL="571500" indent="-571500">
              <a:buFont typeface="Arial" panose="020B0604020202020204" pitchFamily="34" charset="0"/>
              <a:buChar char="•"/>
            </a:pPr>
            <a:r>
              <a:rPr lang="es-MX" sz="4000" b="0" dirty="0"/>
              <a:t>Ineficiencia de los procesos productivos.</a:t>
            </a:r>
          </a:p>
          <a:p>
            <a:pPr marL="571500" indent="-571500">
              <a:buFont typeface="Arial" panose="020B0604020202020204" pitchFamily="34" charset="0"/>
              <a:buChar char="•"/>
            </a:pPr>
            <a:r>
              <a:rPr lang="es-MX" sz="4000" b="0" dirty="0"/>
              <a:t>Ineficiencia de los procesos administrativos.</a:t>
            </a:r>
          </a:p>
          <a:p>
            <a:pPr marL="571500" indent="-571500">
              <a:buFont typeface="Arial" panose="020B0604020202020204" pitchFamily="34" charset="0"/>
              <a:buChar char="•"/>
            </a:pPr>
            <a:r>
              <a:rPr lang="es-MX" sz="4000" b="0" dirty="0"/>
              <a:t>Lucros cesantes emergentes.</a:t>
            </a:r>
          </a:p>
          <a:p>
            <a:pPr marL="571500" indent="-571500">
              <a:buFont typeface="Arial" panose="020B0604020202020204" pitchFamily="34" charset="0"/>
              <a:buChar char="•"/>
            </a:pPr>
            <a:r>
              <a:rPr lang="es-MX" sz="4000" b="0" dirty="0"/>
              <a:t>Insatisfacción de los clientes.</a:t>
            </a:r>
          </a:p>
          <a:p>
            <a:pPr marL="571500" indent="-571500">
              <a:buFont typeface="Arial" panose="020B0604020202020204" pitchFamily="34" charset="0"/>
              <a:buChar char="•"/>
            </a:pPr>
            <a:r>
              <a:rPr lang="es-MX" sz="4000" b="0" dirty="0"/>
              <a:t>Pérdida de prestigio</a:t>
            </a:r>
          </a:p>
          <a:p>
            <a:pPr marL="571500" indent="-571500">
              <a:buFont typeface="Arial" panose="020B0604020202020204" pitchFamily="34" charset="0"/>
              <a:buChar char="•"/>
            </a:pPr>
            <a:r>
              <a:rPr lang="es-MX" sz="4000" b="0" dirty="0"/>
              <a:t>Pérdida de mercado y/o venta</a:t>
            </a:r>
          </a:p>
        </p:txBody>
      </p:sp>
      <p:pic>
        <p:nvPicPr>
          <p:cNvPr id="5" name="Picture 2" descr="Resultado de imagen para costo de errores en software">
            <a:extLst>
              <a:ext uri="{FF2B5EF4-FFF2-40B4-BE49-F238E27FC236}">
                <a16:creationId xmlns:a16="http://schemas.microsoft.com/office/drawing/2014/main" id="{41E781A0-23FA-7638-821D-F76C22CA6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9122" y="3228181"/>
            <a:ext cx="8051192" cy="4331494"/>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A1186546-2B8E-4A7E-6898-FEB5C8B34B2F}"/>
              </a:ext>
            </a:extLst>
          </p:cNvPr>
          <p:cNvSpPr txBox="1"/>
          <p:nvPr/>
        </p:nvSpPr>
        <p:spPr>
          <a:xfrm>
            <a:off x="834018" y="8129061"/>
            <a:ext cx="18436063" cy="1323439"/>
          </a:xfrm>
          <a:prstGeom prst="rect">
            <a:avLst/>
          </a:prstGeom>
          <a:solidFill>
            <a:schemeClr val="accent1">
              <a:lumMod val="75000"/>
            </a:schemeClr>
          </a:solidFill>
        </p:spPr>
        <p:txBody>
          <a:bodyPr wrap="square">
            <a:spAutoFit/>
          </a:bodyPr>
          <a:lstStyle/>
          <a:p>
            <a:pPr algn="just"/>
            <a:r>
              <a:rPr lang="es-MX" sz="4000" b="1" dirty="0">
                <a:solidFill>
                  <a:schemeClr val="bg1"/>
                </a:solidFill>
              </a:rPr>
              <a:t>¿Por qué nunca hay tiempo de hacerlo bien a la primera, pero siempre hay tiempo de hacerlo de nuevo?</a:t>
            </a:r>
          </a:p>
        </p:txBody>
      </p:sp>
    </p:spTree>
    <p:extLst>
      <p:ext uri="{BB962C8B-B14F-4D97-AF65-F5344CB8AC3E}">
        <p14:creationId xmlns:p14="http://schemas.microsoft.com/office/powerpoint/2010/main" val="18546633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bb86751-ad4c-49ff-a33d-b7314027950b">
      <Terms xmlns="http://schemas.microsoft.com/office/infopath/2007/PartnerControls"/>
    </lcf76f155ced4ddcb4097134ff3c332f>
    <TaxCatchAll xmlns="4215e297-5d6e-42b1-b795-55976a17412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4E9A3AE23414AD41A4F4D6368514CED2" ma:contentTypeVersion="13" ma:contentTypeDescription="Crear nuevo documento." ma:contentTypeScope="" ma:versionID="e5b9210409080ab1878d310b63a91de2">
  <xsd:schema xmlns:xsd="http://www.w3.org/2001/XMLSchema" xmlns:xs="http://www.w3.org/2001/XMLSchema" xmlns:p="http://schemas.microsoft.com/office/2006/metadata/properties" xmlns:ns2="dbb86751-ad4c-49ff-a33d-b7314027950b" xmlns:ns3="4215e297-5d6e-42b1-b795-55976a17412c" targetNamespace="http://schemas.microsoft.com/office/2006/metadata/properties" ma:root="true" ma:fieldsID="13f1ec48c0d2d83b68390b1e0be9568b" ns2:_="" ns3:_="">
    <xsd:import namespace="dbb86751-ad4c-49ff-a33d-b7314027950b"/>
    <xsd:import namespace="4215e297-5d6e-42b1-b795-55976a17412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b86751-ad4c-49ff-a33d-b731402795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Etiquetas de imagen" ma:readOnly="false" ma:fieldId="{5cf76f15-5ced-4ddc-b409-7134ff3c332f}" ma:taxonomyMulti="true" ma:sspId="e2f773bf-f00b-42a6-8b07-050935be226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215e297-5d6e-42b1-b795-55976a17412c" elementFormDefault="qualified">
    <xsd:import namespace="http://schemas.microsoft.com/office/2006/documentManagement/types"/>
    <xsd:import namespace="http://schemas.microsoft.com/office/infopath/2007/PartnerControls"/>
    <xsd:element name="SharedWithUsers" ma:index="16"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les de uso compartido" ma:internalName="SharedWithDetails" ma:readOnly="true">
      <xsd:simpleType>
        <xsd:restriction base="dms:Note">
          <xsd:maxLength value="255"/>
        </xsd:restriction>
      </xsd:simpleType>
    </xsd:element>
    <xsd:element name="TaxCatchAll" ma:index="20" nillable="true" ma:displayName="Taxonomy Catch All Column" ma:hidden="true" ma:list="{f8d5977e-d2ec-4115-827c-1393f5edec4a}" ma:internalName="TaxCatchAll" ma:showField="CatchAllData" ma:web="4215e297-5d6e-42b1-b795-55976a17412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C43652-73DC-4C77-8E79-F06010C18C35}">
  <ds:schemaRefs>
    <ds:schemaRef ds:uri="http://schemas.microsoft.com/sharepoint/v3/contenttype/forms"/>
  </ds:schemaRefs>
</ds:datastoreItem>
</file>

<file path=customXml/itemProps2.xml><?xml version="1.0" encoding="utf-8"?>
<ds:datastoreItem xmlns:ds="http://schemas.openxmlformats.org/officeDocument/2006/customXml" ds:itemID="{FD821600-D61B-433B-B6F8-A294D9BC75DD}">
  <ds:schemaRefs>
    <ds:schemaRef ds:uri="http://schemas.microsoft.com/office/2006/metadata/properties"/>
    <ds:schemaRef ds:uri="http://schemas.microsoft.com/office/infopath/2007/PartnerControls"/>
    <ds:schemaRef ds:uri="dbb86751-ad4c-49ff-a33d-b7314027950b"/>
    <ds:schemaRef ds:uri="4215e297-5d6e-42b1-b795-55976a17412c"/>
  </ds:schemaRefs>
</ds:datastoreItem>
</file>

<file path=customXml/itemProps3.xml><?xml version="1.0" encoding="utf-8"?>
<ds:datastoreItem xmlns:ds="http://schemas.openxmlformats.org/officeDocument/2006/customXml" ds:itemID="{BBBF0A18-574F-4CFD-981D-5882D69445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bb86751-ad4c-49ff-a33d-b7314027950b"/>
    <ds:schemaRef ds:uri="4215e297-5d6e-42b1-b795-55976a1741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3821</TotalTime>
  <Words>1129</Words>
  <Application>Microsoft Office PowerPoint</Application>
  <PresentationFormat>Personalizado</PresentationFormat>
  <Paragraphs>137</Paragraphs>
  <Slides>24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24</vt:i4>
      </vt:variant>
    </vt:vector>
  </HeadingPairs>
  <TitlesOfParts>
    <vt:vector size="29" baseType="lpstr">
      <vt:lpstr>Arial</vt:lpstr>
      <vt:lpstr>Arial Black</vt:lpstr>
      <vt:lpstr>Calibri</vt:lpstr>
      <vt:lpstr>Wingdings</vt:lpstr>
      <vt:lpstr>Office Theme</vt:lpstr>
      <vt:lpstr>¿Qué entendemos por calidad y Calidad de software?</vt:lpstr>
      <vt:lpstr>Presentación de PowerPoint</vt:lpstr>
      <vt:lpstr>CALIDAD</vt:lpstr>
      <vt:lpstr>Calidad </vt:lpstr>
      <vt:lpstr>Calidad </vt:lpstr>
      <vt:lpstr>Calidad </vt:lpstr>
      <vt:lpstr>Calidad </vt:lpstr>
      <vt:lpstr>Calidad </vt:lpstr>
      <vt:lpstr>Calidad </vt:lpstr>
      <vt:lpstr>TÍTULO</vt:lpstr>
      <vt:lpstr>Calidad de software </vt:lpstr>
      <vt:lpstr>Calidad de software </vt:lpstr>
      <vt:lpstr>Calidad de software </vt:lpstr>
      <vt:lpstr>Calidad de software </vt:lpstr>
      <vt:lpstr>Calidad de software </vt:lpstr>
      <vt:lpstr>Calidad de software </vt:lpstr>
      <vt:lpstr>¿Qué es un bug?</vt:lpstr>
      <vt:lpstr>¿Qué es un bug?</vt:lpstr>
      <vt:lpstr>¿Qué es un bug?</vt:lpstr>
      <vt:lpstr>¿Qué es un bug?</vt:lpstr>
      <vt:lpstr>Presentación de PowerPoint</vt:lpstr>
      <vt:lpstr>Conclusiones</vt:lpstr>
      <vt:lpstr>Bibliografía</vt:lpstr>
      <vt:lpstr>¿Qué entendemos por calidad y Calidad de software?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dc:title>
  <dc:creator>Daniela Taito R.</dc:creator>
  <cp:lastModifiedBy>Guzman Bozo, Jorge</cp:lastModifiedBy>
  <cp:revision>211</cp:revision>
  <dcterms:created xsi:type="dcterms:W3CDTF">2022-07-20T19:15:37Z</dcterms:created>
  <dcterms:modified xsi:type="dcterms:W3CDTF">2023-07-05T19:33:50Z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2022-07-20T00:00:00Z</vt:filetime>
  </property>
  <property fmtid="{D5CDD505-2E9C-101B-9397-08002B2CF9AE}" pid="3" name="Creator">
    <vt:lpwstr>Adobe Illustrator 26.3 (Macintosh)</vt:lpwstr>
  </property>
  <property fmtid="{D5CDD505-2E9C-101B-9397-08002B2CF9AE}" pid="4" name="CreatorVersion">
    <vt:lpwstr>21.0.0</vt:lpwstr>
  </property>
  <property fmtid="{D5CDD505-2E9C-101B-9397-08002B2CF9AE}" pid="5" name="LastSaved">
    <vt:filetime>2022-07-20T00:00:00Z</vt:filetime>
  </property>
  <property fmtid="{D5CDD505-2E9C-101B-9397-08002B2CF9AE}" pid="6" name="Producer">
    <vt:lpwstr>Adobe PDF library 15.00</vt:lpwstr>
  </property>
  <property fmtid="{D5CDD505-2E9C-101B-9397-08002B2CF9AE}" pid="7" name="ContentTypeId">
    <vt:lpwstr>0x0101004E9A3AE23414AD41A4F4D6368514CED2</vt:lpwstr>
  </property>
</Properties>
</file>